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8" r:id="rId3"/>
    <p:sldId id="289" r:id="rId4"/>
    <p:sldId id="300" r:id="rId5"/>
    <p:sldId id="310" r:id="rId6"/>
    <p:sldId id="313" r:id="rId7"/>
    <p:sldId id="312" r:id="rId8"/>
    <p:sldId id="307" r:id="rId9"/>
    <p:sldId id="308" r:id="rId10"/>
    <p:sldId id="299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9" userDrawn="1">
          <p15:clr>
            <a:srgbClr val="F26B43"/>
          </p15:clr>
        </p15:guide>
        <p15:guide id="4" orient="horz" pos="414" userDrawn="1">
          <p15:clr>
            <a:srgbClr val="A4A3A4"/>
          </p15:clr>
        </p15:guide>
        <p15:guide id="5" pos="7197" userDrawn="1">
          <p15:clr>
            <a:srgbClr val="F26B43"/>
          </p15:clr>
        </p15:guide>
        <p15:guide id="6" pos="483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17F"/>
    <a:srgbClr val="003D61"/>
    <a:srgbClr val="E50043"/>
    <a:srgbClr val="FF7500"/>
    <a:srgbClr val="202548"/>
    <a:srgbClr val="24242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46" y="84"/>
      </p:cViewPr>
      <p:guideLst>
        <p:guide orient="horz" pos="2160"/>
        <p:guide pos="3840"/>
        <p:guide orient="horz" pos="3929"/>
        <p:guide orient="horz" pos="414"/>
        <p:guide pos="7197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D6996-346C-4CEE-8479-DB7EC9ED16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DA89B9-75E6-497E-BA12-99E9DB7E8FFD}">
      <dgm:prSet custT="1"/>
      <dgm:spPr>
        <a:solidFill>
          <a:schemeClr val="tx2"/>
        </a:solidFill>
      </dgm:spPr>
      <dgm:t>
        <a:bodyPr/>
        <a:lstStyle/>
        <a:p>
          <a:r>
            <a:rPr lang="pt-BR" sz="1600" b="0" dirty="0"/>
            <a:t>Expandir o conhecimento sobre o processo </a:t>
          </a:r>
          <a:endParaRPr lang="pt-BR" sz="1600" dirty="0"/>
        </a:p>
      </dgm:t>
    </dgm:pt>
    <dgm:pt modelId="{84B8C7A4-31D3-4CB5-B55B-9A49938DFE05}" type="parTrans" cxnId="{4385C49D-CC1F-4DA2-9FF7-BAE575B08A4F}">
      <dgm:prSet/>
      <dgm:spPr/>
      <dgm:t>
        <a:bodyPr/>
        <a:lstStyle/>
        <a:p>
          <a:endParaRPr lang="pt-BR"/>
        </a:p>
      </dgm:t>
    </dgm:pt>
    <dgm:pt modelId="{3ABE7AD7-BB42-452D-9EB8-43AB9C266BE6}" type="sibTrans" cxnId="{4385C49D-CC1F-4DA2-9FF7-BAE575B08A4F}">
      <dgm:prSet/>
      <dgm:spPr/>
      <dgm:t>
        <a:bodyPr/>
        <a:lstStyle/>
        <a:p>
          <a:endParaRPr lang="pt-BR"/>
        </a:p>
      </dgm:t>
    </dgm:pt>
    <dgm:pt modelId="{0EE25A3A-585D-4899-8CEE-DE894D679CF4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"/>
          </a:pPr>
          <a:endParaRPr lang="pt-BR" dirty="0"/>
        </a:p>
      </dgm:t>
    </dgm:pt>
    <dgm:pt modelId="{2D28261E-A1ED-4CAF-AEF0-A70948D24357}" type="parTrans" cxnId="{699B2145-A1A5-4C4C-96CA-23D152174F40}">
      <dgm:prSet/>
      <dgm:spPr/>
      <dgm:t>
        <a:bodyPr/>
        <a:lstStyle/>
        <a:p>
          <a:endParaRPr lang="pt-BR"/>
        </a:p>
      </dgm:t>
    </dgm:pt>
    <dgm:pt modelId="{DD913B21-5D1A-4149-8494-065BFB635DD4}" type="sibTrans" cxnId="{699B2145-A1A5-4C4C-96CA-23D152174F40}">
      <dgm:prSet/>
      <dgm:spPr/>
      <dgm:t>
        <a:bodyPr/>
        <a:lstStyle/>
        <a:p>
          <a:endParaRPr lang="pt-BR"/>
        </a:p>
      </dgm:t>
    </dgm:pt>
    <dgm:pt modelId="{B5FCA720-7765-43CA-9C35-98CD358AA85D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pt-BR" dirty="0"/>
        </a:p>
      </dgm:t>
    </dgm:pt>
    <dgm:pt modelId="{DA5FBC41-8353-4631-AA1E-97E8DFE0DCB9}" type="parTrans" cxnId="{DB5088F1-AD3A-4FCD-B021-359A06509C55}">
      <dgm:prSet/>
      <dgm:spPr/>
      <dgm:t>
        <a:bodyPr/>
        <a:lstStyle/>
        <a:p>
          <a:endParaRPr lang="pt-BR"/>
        </a:p>
      </dgm:t>
    </dgm:pt>
    <dgm:pt modelId="{AD3C1CCD-E7B4-4888-87A9-1B168F551E46}" type="sibTrans" cxnId="{DB5088F1-AD3A-4FCD-B021-359A06509C55}">
      <dgm:prSet/>
      <dgm:spPr/>
      <dgm:t>
        <a:bodyPr/>
        <a:lstStyle/>
        <a:p>
          <a:endParaRPr lang="pt-BR"/>
        </a:p>
      </dgm:t>
    </dgm:pt>
    <dgm:pt modelId="{0EFE1248-9C53-4469-9D2D-282F0EB80DD6}">
      <dgm:prSet/>
      <dgm:spPr/>
      <dgm:t>
        <a:bodyPr/>
        <a:lstStyle/>
        <a:p>
          <a:pPr>
            <a:buFont typeface="Wingdings" panose="05000000000000000000" pitchFamily="2" charset="2"/>
            <a:buChar char=""/>
          </a:pPr>
          <a:r>
            <a:rPr lang="pt-BR" dirty="0"/>
            <a:t>Fazer novo ativo com as lojas buscando alcançar 100% de todos os balconistas e farmacêuticos. </a:t>
          </a:r>
        </a:p>
      </dgm:t>
    </dgm:pt>
    <dgm:pt modelId="{1CD7E77B-E6CD-4852-A220-4B15765EBE63}" type="parTrans" cxnId="{E2F2AEF5-B75F-48A3-9047-D7ADD8B8D6FE}">
      <dgm:prSet/>
      <dgm:spPr/>
      <dgm:t>
        <a:bodyPr/>
        <a:lstStyle/>
        <a:p>
          <a:endParaRPr lang="pt-BR"/>
        </a:p>
      </dgm:t>
    </dgm:pt>
    <dgm:pt modelId="{3784F922-F74E-4889-B398-87DA5428DB7C}" type="sibTrans" cxnId="{E2F2AEF5-B75F-48A3-9047-D7ADD8B8D6FE}">
      <dgm:prSet/>
      <dgm:spPr/>
      <dgm:t>
        <a:bodyPr/>
        <a:lstStyle/>
        <a:p>
          <a:endParaRPr lang="pt-BR"/>
        </a:p>
      </dgm:t>
    </dgm:pt>
    <dgm:pt modelId="{9F24E7CC-F582-4066-B9A4-F8FC7C3D6381}">
      <dgm:prSet/>
      <dgm:spPr/>
      <dgm:t>
        <a:bodyPr/>
        <a:lstStyle/>
        <a:p>
          <a:pPr>
            <a:buFont typeface="Wingdings" panose="05000000000000000000" pitchFamily="2" charset="2"/>
            <a:buChar char=""/>
          </a:pPr>
          <a:r>
            <a:rPr lang="pt-BR" dirty="0"/>
            <a:t>Como: Fazer o contato direto com o gerente principal e solicitar apoio junto a equipe, garantindo o conhecimento de 100% do balcão no processo, incluindo todo o resto do corpo gerencial.</a:t>
          </a:r>
        </a:p>
      </dgm:t>
    </dgm:pt>
    <dgm:pt modelId="{CDEA7CB6-E2F2-4B34-BBA1-7BC33B21DBC3}" type="parTrans" cxnId="{7CA3D33E-9A45-4643-85F9-4E55F69D1B8E}">
      <dgm:prSet/>
      <dgm:spPr/>
      <dgm:t>
        <a:bodyPr/>
        <a:lstStyle/>
        <a:p>
          <a:endParaRPr lang="pt-BR"/>
        </a:p>
      </dgm:t>
    </dgm:pt>
    <dgm:pt modelId="{3AFDEFAE-1A08-4D17-8D81-7C638E32D3B9}" type="sibTrans" cxnId="{7CA3D33E-9A45-4643-85F9-4E55F69D1B8E}">
      <dgm:prSet/>
      <dgm:spPr/>
      <dgm:t>
        <a:bodyPr/>
        <a:lstStyle/>
        <a:p>
          <a:endParaRPr lang="pt-BR"/>
        </a:p>
      </dgm:t>
    </dgm:pt>
    <dgm:pt modelId="{A84352F0-798C-400E-8653-079FCF48CC02}" type="pres">
      <dgm:prSet presAssocID="{86DD6996-346C-4CEE-8479-DB7EC9ED1612}" presName="Name0" presStyleCnt="0">
        <dgm:presLayoutVars>
          <dgm:dir/>
          <dgm:animLvl val="lvl"/>
          <dgm:resizeHandles val="exact"/>
        </dgm:presLayoutVars>
      </dgm:prSet>
      <dgm:spPr/>
    </dgm:pt>
    <dgm:pt modelId="{D8D4E1FA-AFC4-4BA2-AF8A-8E9293360013}" type="pres">
      <dgm:prSet presAssocID="{80DA89B9-75E6-497E-BA12-99E9DB7E8FFD}" presName="linNode" presStyleCnt="0"/>
      <dgm:spPr/>
    </dgm:pt>
    <dgm:pt modelId="{E5C6DB33-FFF9-4C53-A0AB-910BEF0AE34F}" type="pres">
      <dgm:prSet presAssocID="{80DA89B9-75E6-497E-BA12-99E9DB7E8FFD}" presName="parentText" presStyleLbl="node1" presStyleIdx="0" presStyleCnt="1" custScaleX="74127" custLinFactNeighborX="-8835" custLinFactNeighborY="-7674">
        <dgm:presLayoutVars>
          <dgm:chMax val="1"/>
          <dgm:bulletEnabled val="1"/>
        </dgm:presLayoutVars>
      </dgm:prSet>
      <dgm:spPr/>
    </dgm:pt>
    <dgm:pt modelId="{687DFCB6-0F07-4298-9920-DF3BF131194C}" type="pres">
      <dgm:prSet presAssocID="{80DA89B9-75E6-497E-BA12-99E9DB7E8FFD}" presName="descendantText" presStyleLbl="alignAccFollowNode1" presStyleIdx="0" presStyleCnt="1" custScaleX="133698" custScaleY="105667" custLinFactNeighborX="2136" custLinFactNeighborY="2779">
        <dgm:presLayoutVars>
          <dgm:bulletEnabled val="1"/>
        </dgm:presLayoutVars>
      </dgm:prSet>
      <dgm:spPr/>
    </dgm:pt>
  </dgm:ptLst>
  <dgm:cxnLst>
    <dgm:cxn modelId="{50D11F10-7D57-4785-9EAB-8A3CDF84CF0D}" type="presOf" srcId="{9F24E7CC-F582-4066-B9A4-F8FC7C3D6381}" destId="{687DFCB6-0F07-4298-9920-DF3BF131194C}" srcOrd="0" destOrd="2" presId="urn:microsoft.com/office/officeart/2005/8/layout/vList5"/>
    <dgm:cxn modelId="{DE4B0C11-1DB8-4637-8A0C-D343000EAA2A}" type="presOf" srcId="{0EFE1248-9C53-4469-9D2D-282F0EB80DD6}" destId="{687DFCB6-0F07-4298-9920-DF3BF131194C}" srcOrd="0" destOrd="1" presId="urn:microsoft.com/office/officeart/2005/8/layout/vList5"/>
    <dgm:cxn modelId="{3675941F-4356-435A-8698-E8698389423D}" type="presOf" srcId="{80DA89B9-75E6-497E-BA12-99E9DB7E8FFD}" destId="{E5C6DB33-FFF9-4C53-A0AB-910BEF0AE34F}" srcOrd="0" destOrd="0" presId="urn:microsoft.com/office/officeart/2005/8/layout/vList5"/>
    <dgm:cxn modelId="{8178CA1F-626C-490A-9EC4-F1C32BB2F56F}" type="presOf" srcId="{86DD6996-346C-4CEE-8479-DB7EC9ED1612}" destId="{A84352F0-798C-400E-8653-079FCF48CC02}" srcOrd="0" destOrd="0" presId="urn:microsoft.com/office/officeart/2005/8/layout/vList5"/>
    <dgm:cxn modelId="{9829FF34-8CD2-4A76-9D3D-4B8B9BF042A5}" type="presOf" srcId="{0EE25A3A-585D-4899-8CEE-DE894D679CF4}" destId="{687DFCB6-0F07-4298-9920-DF3BF131194C}" srcOrd="0" destOrd="0" presId="urn:microsoft.com/office/officeart/2005/8/layout/vList5"/>
    <dgm:cxn modelId="{7CA3D33E-9A45-4643-85F9-4E55F69D1B8E}" srcId="{80DA89B9-75E6-497E-BA12-99E9DB7E8FFD}" destId="{9F24E7CC-F582-4066-B9A4-F8FC7C3D6381}" srcOrd="2" destOrd="0" parTransId="{CDEA7CB6-E2F2-4B34-BBA1-7BC33B21DBC3}" sibTransId="{3AFDEFAE-1A08-4D17-8D81-7C638E32D3B9}"/>
    <dgm:cxn modelId="{699B2145-A1A5-4C4C-96CA-23D152174F40}" srcId="{80DA89B9-75E6-497E-BA12-99E9DB7E8FFD}" destId="{0EE25A3A-585D-4899-8CEE-DE894D679CF4}" srcOrd="0" destOrd="0" parTransId="{2D28261E-A1ED-4CAF-AEF0-A70948D24357}" sibTransId="{DD913B21-5D1A-4149-8494-065BFB635DD4}"/>
    <dgm:cxn modelId="{4A75E451-6C8D-4AA3-99BA-EFA3EAB9DA2C}" type="presOf" srcId="{B5FCA720-7765-43CA-9C35-98CD358AA85D}" destId="{687DFCB6-0F07-4298-9920-DF3BF131194C}" srcOrd="0" destOrd="3" presId="urn:microsoft.com/office/officeart/2005/8/layout/vList5"/>
    <dgm:cxn modelId="{4385C49D-CC1F-4DA2-9FF7-BAE575B08A4F}" srcId="{86DD6996-346C-4CEE-8479-DB7EC9ED1612}" destId="{80DA89B9-75E6-497E-BA12-99E9DB7E8FFD}" srcOrd="0" destOrd="0" parTransId="{84B8C7A4-31D3-4CB5-B55B-9A49938DFE05}" sibTransId="{3ABE7AD7-BB42-452D-9EB8-43AB9C266BE6}"/>
    <dgm:cxn modelId="{DB5088F1-AD3A-4FCD-B021-359A06509C55}" srcId="{80DA89B9-75E6-497E-BA12-99E9DB7E8FFD}" destId="{B5FCA720-7765-43CA-9C35-98CD358AA85D}" srcOrd="3" destOrd="0" parTransId="{DA5FBC41-8353-4631-AA1E-97E8DFE0DCB9}" sibTransId="{AD3C1CCD-E7B4-4888-87A9-1B168F551E46}"/>
    <dgm:cxn modelId="{E2F2AEF5-B75F-48A3-9047-D7ADD8B8D6FE}" srcId="{80DA89B9-75E6-497E-BA12-99E9DB7E8FFD}" destId="{0EFE1248-9C53-4469-9D2D-282F0EB80DD6}" srcOrd="1" destOrd="0" parTransId="{1CD7E77B-E6CD-4852-A220-4B15765EBE63}" sibTransId="{3784F922-F74E-4889-B398-87DA5428DB7C}"/>
    <dgm:cxn modelId="{B83D7433-7143-4748-81C7-6E1BB766FDC7}" type="presParOf" srcId="{A84352F0-798C-400E-8653-079FCF48CC02}" destId="{D8D4E1FA-AFC4-4BA2-AF8A-8E9293360013}" srcOrd="0" destOrd="0" presId="urn:microsoft.com/office/officeart/2005/8/layout/vList5"/>
    <dgm:cxn modelId="{C331B51D-ACB8-40E3-A49F-4825AA74466C}" type="presParOf" srcId="{D8D4E1FA-AFC4-4BA2-AF8A-8E9293360013}" destId="{E5C6DB33-FFF9-4C53-A0AB-910BEF0AE34F}" srcOrd="0" destOrd="0" presId="urn:microsoft.com/office/officeart/2005/8/layout/vList5"/>
    <dgm:cxn modelId="{30497847-6DC8-4CC3-9B99-A61BDD0DE087}" type="presParOf" srcId="{D8D4E1FA-AFC4-4BA2-AF8A-8E9293360013}" destId="{687DFCB6-0F07-4298-9920-DF3BF13119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DFCB6-0F07-4298-9920-DF3BF131194C}">
      <dsp:nvSpPr>
        <dsp:cNvPr id="0" name=""/>
        <dsp:cNvSpPr/>
      </dsp:nvSpPr>
      <dsp:spPr>
        <a:xfrm rot="5400000">
          <a:off x="4705731" y="-2292045"/>
          <a:ext cx="1951309" cy="6995053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"/>
          </a:pP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"/>
          </a:pPr>
          <a:r>
            <a:rPr lang="pt-BR" sz="1300" kern="1200" dirty="0"/>
            <a:t>Fazer novo ativo com as lojas buscando alcançar 100% de todos os balconistas e farmacêuticos.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"/>
          </a:pPr>
          <a:r>
            <a:rPr lang="pt-BR" sz="1300" kern="1200" dirty="0"/>
            <a:t>Como: Fazer o contato direto com o gerente principal e solicitar apoio junto a equipe, garantindo o conhecimento de 100% do balcão no processo, incluindo todo o resto do corpo gerencial.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 rot="-5400000">
        <a:off x="2183860" y="325081"/>
        <a:ext cx="6899798" cy="1760799"/>
      </dsp:txXfrm>
    </dsp:sp>
    <dsp:sp modelId="{E5C6DB33-FFF9-4C53-A0AB-910BEF0AE34F}">
      <dsp:nvSpPr>
        <dsp:cNvPr id="0" name=""/>
        <dsp:cNvSpPr/>
      </dsp:nvSpPr>
      <dsp:spPr>
        <a:xfrm>
          <a:off x="0" y="0"/>
          <a:ext cx="2181549" cy="23083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Expandir o conhecimento sobre o processo </a:t>
          </a:r>
          <a:endParaRPr lang="pt-BR" sz="1600" kern="1200" dirty="0"/>
        </a:p>
      </dsp:txBody>
      <dsp:txXfrm>
        <a:off x="106494" y="106494"/>
        <a:ext cx="1968561" cy="209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0811D4A-E765-4BA5-9BB5-6F03C90C5D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851661"/>
            <a:ext cx="2579686" cy="2402215"/>
          </a:xfrm>
          <a:custGeom>
            <a:avLst/>
            <a:gdLst>
              <a:gd name="connsiteX0" fmla="*/ 261433 w 2579686"/>
              <a:gd name="connsiteY0" fmla="*/ 0 h 2402215"/>
              <a:gd name="connsiteX1" fmla="*/ 2318253 w 2579686"/>
              <a:gd name="connsiteY1" fmla="*/ 0 h 2402215"/>
              <a:gd name="connsiteX2" fmla="*/ 2579686 w 2579686"/>
              <a:gd name="connsiteY2" fmla="*/ 261433 h 2402215"/>
              <a:gd name="connsiteX3" fmla="*/ 2579686 w 2579686"/>
              <a:gd name="connsiteY3" fmla="*/ 2140782 h 2402215"/>
              <a:gd name="connsiteX4" fmla="*/ 2318253 w 2579686"/>
              <a:gd name="connsiteY4" fmla="*/ 2402215 h 2402215"/>
              <a:gd name="connsiteX5" fmla="*/ 261433 w 2579686"/>
              <a:gd name="connsiteY5" fmla="*/ 2402215 h 2402215"/>
              <a:gd name="connsiteX6" fmla="*/ 0 w 2579686"/>
              <a:gd name="connsiteY6" fmla="*/ 2140782 h 2402215"/>
              <a:gd name="connsiteX7" fmla="*/ 0 w 2579686"/>
              <a:gd name="connsiteY7" fmla="*/ 261433 h 2402215"/>
              <a:gd name="connsiteX8" fmla="*/ 261433 w 2579686"/>
              <a:gd name="connsiteY8" fmla="*/ 0 h 240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686" h="2402215">
                <a:moveTo>
                  <a:pt x="261433" y="0"/>
                </a:moveTo>
                <a:lnTo>
                  <a:pt x="2318253" y="0"/>
                </a:lnTo>
                <a:cubicBezTo>
                  <a:pt x="2462638" y="0"/>
                  <a:pt x="2579686" y="117048"/>
                  <a:pt x="2579686" y="261433"/>
                </a:cubicBezTo>
                <a:lnTo>
                  <a:pt x="2579686" y="2140782"/>
                </a:lnTo>
                <a:cubicBezTo>
                  <a:pt x="2579686" y="2285167"/>
                  <a:pt x="2462638" y="2402215"/>
                  <a:pt x="2318253" y="2402215"/>
                </a:cubicBezTo>
                <a:lnTo>
                  <a:pt x="261433" y="2402215"/>
                </a:lnTo>
                <a:cubicBezTo>
                  <a:pt x="117048" y="2402215"/>
                  <a:pt x="0" y="2285167"/>
                  <a:pt x="0" y="2140782"/>
                </a:cubicBezTo>
                <a:lnTo>
                  <a:pt x="0" y="261433"/>
                </a:lnTo>
                <a:cubicBezTo>
                  <a:pt x="0" y="117048"/>
                  <a:pt x="117048" y="0"/>
                  <a:pt x="261433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76A403-A73A-467F-A612-7707A20C50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92512" y="2807325"/>
            <a:ext cx="2083576" cy="1446550"/>
          </a:xfrm>
          <a:custGeom>
            <a:avLst/>
            <a:gdLst>
              <a:gd name="connsiteX0" fmla="*/ 157428 w 2083576"/>
              <a:gd name="connsiteY0" fmla="*/ 0 h 1446550"/>
              <a:gd name="connsiteX1" fmla="*/ 1926148 w 2083576"/>
              <a:gd name="connsiteY1" fmla="*/ 0 h 1446550"/>
              <a:gd name="connsiteX2" fmla="*/ 2083576 w 2083576"/>
              <a:gd name="connsiteY2" fmla="*/ 157428 h 1446550"/>
              <a:gd name="connsiteX3" fmla="*/ 2083576 w 2083576"/>
              <a:gd name="connsiteY3" fmla="*/ 1289122 h 1446550"/>
              <a:gd name="connsiteX4" fmla="*/ 1926148 w 2083576"/>
              <a:gd name="connsiteY4" fmla="*/ 1446550 h 1446550"/>
              <a:gd name="connsiteX5" fmla="*/ 157428 w 2083576"/>
              <a:gd name="connsiteY5" fmla="*/ 1446550 h 1446550"/>
              <a:gd name="connsiteX6" fmla="*/ 0 w 2083576"/>
              <a:gd name="connsiteY6" fmla="*/ 1289122 h 1446550"/>
              <a:gd name="connsiteX7" fmla="*/ 0 w 2083576"/>
              <a:gd name="connsiteY7" fmla="*/ 157428 h 1446550"/>
              <a:gd name="connsiteX8" fmla="*/ 157428 w 2083576"/>
              <a:gd name="connsiteY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576" h="1446550">
                <a:moveTo>
                  <a:pt x="157428" y="0"/>
                </a:moveTo>
                <a:lnTo>
                  <a:pt x="1926148" y="0"/>
                </a:lnTo>
                <a:cubicBezTo>
                  <a:pt x="2013093" y="0"/>
                  <a:pt x="2083576" y="70483"/>
                  <a:pt x="2083576" y="157428"/>
                </a:cubicBezTo>
                <a:lnTo>
                  <a:pt x="2083576" y="1289122"/>
                </a:lnTo>
                <a:cubicBezTo>
                  <a:pt x="2083576" y="1376067"/>
                  <a:pt x="2013093" y="1446550"/>
                  <a:pt x="1926148" y="1446550"/>
                </a:cubicBezTo>
                <a:lnTo>
                  <a:pt x="157428" y="1446550"/>
                </a:lnTo>
                <a:cubicBezTo>
                  <a:pt x="70483" y="1446550"/>
                  <a:pt x="0" y="1376067"/>
                  <a:pt x="0" y="1289122"/>
                </a:cubicBezTo>
                <a:lnTo>
                  <a:pt x="0" y="157428"/>
                </a:lnTo>
                <a:cubicBezTo>
                  <a:pt x="0" y="70483"/>
                  <a:pt x="70483" y="0"/>
                  <a:pt x="15742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4A4352AB-144D-4ED0-B7CA-A6E848F860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7424" y="2807325"/>
            <a:ext cx="2083576" cy="1446550"/>
          </a:xfrm>
          <a:custGeom>
            <a:avLst/>
            <a:gdLst>
              <a:gd name="connsiteX0" fmla="*/ 157428 w 2083576"/>
              <a:gd name="connsiteY0" fmla="*/ 0 h 1446550"/>
              <a:gd name="connsiteX1" fmla="*/ 1926148 w 2083576"/>
              <a:gd name="connsiteY1" fmla="*/ 0 h 1446550"/>
              <a:gd name="connsiteX2" fmla="*/ 2083576 w 2083576"/>
              <a:gd name="connsiteY2" fmla="*/ 157428 h 1446550"/>
              <a:gd name="connsiteX3" fmla="*/ 2083576 w 2083576"/>
              <a:gd name="connsiteY3" fmla="*/ 1289122 h 1446550"/>
              <a:gd name="connsiteX4" fmla="*/ 1926148 w 2083576"/>
              <a:gd name="connsiteY4" fmla="*/ 1446550 h 1446550"/>
              <a:gd name="connsiteX5" fmla="*/ 157428 w 2083576"/>
              <a:gd name="connsiteY5" fmla="*/ 1446550 h 1446550"/>
              <a:gd name="connsiteX6" fmla="*/ 0 w 2083576"/>
              <a:gd name="connsiteY6" fmla="*/ 1289122 h 1446550"/>
              <a:gd name="connsiteX7" fmla="*/ 0 w 2083576"/>
              <a:gd name="connsiteY7" fmla="*/ 157428 h 1446550"/>
              <a:gd name="connsiteX8" fmla="*/ 157428 w 2083576"/>
              <a:gd name="connsiteY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576" h="1446550">
                <a:moveTo>
                  <a:pt x="157428" y="0"/>
                </a:moveTo>
                <a:lnTo>
                  <a:pt x="1926148" y="0"/>
                </a:lnTo>
                <a:cubicBezTo>
                  <a:pt x="2013093" y="0"/>
                  <a:pt x="2083576" y="70483"/>
                  <a:pt x="2083576" y="157428"/>
                </a:cubicBezTo>
                <a:lnTo>
                  <a:pt x="2083576" y="1289122"/>
                </a:lnTo>
                <a:cubicBezTo>
                  <a:pt x="2083576" y="1376067"/>
                  <a:pt x="2013093" y="1446550"/>
                  <a:pt x="1926148" y="1446550"/>
                </a:cubicBezTo>
                <a:lnTo>
                  <a:pt x="157428" y="1446550"/>
                </a:lnTo>
                <a:cubicBezTo>
                  <a:pt x="70483" y="1446550"/>
                  <a:pt x="0" y="1376067"/>
                  <a:pt x="0" y="1289122"/>
                </a:cubicBezTo>
                <a:lnTo>
                  <a:pt x="0" y="157428"/>
                </a:lnTo>
                <a:cubicBezTo>
                  <a:pt x="0" y="70483"/>
                  <a:pt x="70483" y="0"/>
                  <a:pt x="15742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CF6B5A2-E838-4A8E-BD53-309A4A85E0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71000" y="2807325"/>
            <a:ext cx="2083576" cy="1446550"/>
          </a:xfrm>
          <a:custGeom>
            <a:avLst/>
            <a:gdLst>
              <a:gd name="connsiteX0" fmla="*/ 157428 w 2083576"/>
              <a:gd name="connsiteY0" fmla="*/ 0 h 1446550"/>
              <a:gd name="connsiteX1" fmla="*/ 1926148 w 2083576"/>
              <a:gd name="connsiteY1" fmla="*/ 0 h 1446550"/>
              <a:gd name="connsiteX2" fmla="*/ 2083576 w 2083576"/>
              <a:gd name="connsiteY2" fmla="*/ 157428 h 1446550"/>
              <a:gd name="connsiteX3" fmla="*/ 2083576 w 2083576"/>
              <a:gd name="connsiteY3" fmla="*/ 1289122 h 1446550"/>
              <a:gd name="connsiteX4" fmla="*/ 1926148 w 2083576"/>
              <a:gd name="connsiteY4" fmla="*/ 1446550 h 1446550"/>
              <a:gd name="connsiteX5" fmla="*/ 157428 w 2083576"/>
              <a:gd name="connsiteY5" fmla="*/ 1446550 h 1446550"/>
              <a:gd name="connsiteX6" fmla="*/ 0 w 2083576"/>
              <a:gd name="connsiteY6" fmla="*/ 1289122 h 1446550"/>
              <a:gd name="connsiteX7" fmla="*/ 0 w 2083576"/>
              <a:gd name="connsiteY7" fmla="*/ 157428 h 1446550"/>
              <a:gd name="connsiteX8" fmla="*/ 157428 w 2083576"/>
              <a:gd name="connsiteY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576" h="1446550">
                <a:moveTo>
                  <a:pt x="157428" y="0"/>
                </a:moveTo>
                <a:lnTo>
                  <a:pt x="1926148" y="0"/>
                </a:lnTo>
                <a:cubicBezTo>
                  <a:pt x="2013093" y="0"/>
                  <a:pt x="2083576" y="70483"/>
                  <a:pt x="2083576" y="157428"/>
                </a:cubicBezTo>
                <a:lnTo>
                  <a:pt x="2083576" y="1289122"/>
                </a:lnTo>
                <a:cubicBezTo>
                  <a:pt x="2083576" y="1376067"/>
                  <a:pt x="2013093" y="1446550"/>
                  <a:pt x="1926148" y="1446550"/>
                </a:cubicBezTo>
                <a:lnTo>
                  <a:pt x="157428" y="1446550"/>
                </a:lnTo>
                <a:cubicBezTo>
                  <a:pt x="70483" y="1446550"/>
                  <a:pt x="0" y="1376067"/>
                  <a:pt x="0" y="1289122"/>
                </a:cubicBezTo>
                <a:lnTo>
                  <a:pt x="0" y="157428"/>
                </a:lnTo>
                <a:cubicBezTo>
                  <a:pt x="0" y="70483"/>
                  <a:pt x="70483" y="0"/>
                  <a:pt x="157428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4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91111A7-2E8D-424E-95C4-B0A994AE3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8815" y="1297489"/>
            <a:ext cx="2674770" cy="2151158"/>
          </a:xfrm>
          <a:prstGeom prst="roundRect">
            <a:avLst>
              <a:gd name="adj" fmla="val 9414"/>
            </a:avLst>
          </a:pr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6F38E8A-F42C-4098-8EE2-1BB88199F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45915" y="1297489"/>
            <a:ext cx="2674770" cy="2151158"/>
          </a:xfrm>
          <a:prstGeom prst="roundRect">
            <a:avLst>
              <a:gd name="adj" fmla="val 9414"/>
            </a:avLst>
          </a:pr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3EFABB-35EE-415A-A1B6-EF40DCD213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8415" y="1297489"/>
            <a:ext cx="2674770" cy="2151158"/>
          </a:xfrm>
          <a:prstGeom prst="roundRect">
            <a:avLst>
              <a:gd name="adj" fmla="val 9414"/>
            </a:avLst>
          </a:pr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569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D3A258-F091-4F7F-8D84-BC0F0CE8E4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6639" y="3104330"/>
            <a:ext cx="5850460" cy="3253381"/>
          </a:xfrm>
          <a:custGeom>
            <a:avLst/>
            <a:gdLst>
              <a:gd name="connsiteX0" fmla="*/ 0 w 5850460"/>
              <a:gd name="connsiteY0" fmla="*/ 0 h 3253381"/>
              <a:gd name="connsiteX1" fmla="*/ 5850460 w 5850460"/>
              <a:gd name="connsiteY1" fmla="*/ 0 h 3253381"/>
              <a:gd name="connsiteX2" fmla="*/ 5850460 w 5850460"/>
              <a:gd name="connsiteY2" fmla="*/ 3253381 h 3253381"/>
              <a:gd name="connsiteX3" fmla="*/ 0 w 5850460"/>
              <a:gd name="connsiteY3" fmla="*/ 3253381 h 325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0460" h="3253381">
                <a:moveTo>
                  <a:pt x="0" y="0"/>
                </a:moveTo>
                <a:lnTo>
                  <a:pt x="5850460" y="0"/>
                </a:lnTo>
                <a:lnTo>
                  <a:pt x="5850460" y="3253381"/>
                </a:lnTo>
                <a:lnTo>
                  <a:pt x="0" y="32533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39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21279B5-B0D6-4627-BC46-F613098580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0845" y="1895454"/>
            <a:ext cx="1720004" cy="3782262"/>
          </a:xfrm>
          <a:custGeom>
            <a:avLst/>
            <a:gdLst>
              <a:gd name="connsiteX0" fmla="*/ 155612 w 1720004"/>
              <a:gd name="connsiteY0" fmla="*/ 0 h 3782262"/>
              <a:gd name="connsiteX1" fmla="*/ 365853 w 1720004"/>
              <a:gd name="connsiteY1" fmla="*/ 0 h 3782262"/>
              <a:gd name="connsiteX2" fmla="*/ 365853 w 1720004"/>
              <a:gd name="connsiteY2" fmla="*/ 26496 h 3782262"/>
              <a:gd name="connsiteX3" fmla="*/ 494977 w 1720004"/>
              <a:gd name="connsiteY3" fmla="*/ 155662 h 3782262"/>
              <a:gd name="connsiteX4" fmla="*/ 1210128 w 1720004"/>
              <a:gd name="connsiteY4" fmla="*/ 155662 h 3782262"/>
              <a:gd name="connsiteX5" fmla="*/ 1339252 w 1720004"/>
              <a:gd name="connsiteY5" fmla="*/ 26496 h 3782262"/>
              <a:gd name="connsiteX6" fmla="*/ 1339252 w 1720004"/>
              <a:gd name="connsiteY6" fmla="*/ 0 h 3782262"/>
              <a:gd name="connsiteX7" fmla="*/ 1564393 w 1720004"/>
              <a:gd name="connsiteY7" fmla="*/ 0 h 3782262"/>
              <a:gd name="connsiteX8" fmla="*/ 1720004 w 1720004"/>
              <a:gd name="connsiteY8" fmla="*/ 155662 h 3782262"/>
              <a:gd name="connsiteX9" fmla="*/ 1720004 w 1720004"/>
              <a:gd name="connsiteY9" fmla="*/ 3626600 h 3782262"/>
              <a:gd name="connsiteX10" fmla="*/ 1564393 w 1720004"/>
              <a:gd name="connsiteY10" fmla="*/ 3782262 h 3782262"/>
              <a:gd name="connsiteX11" fmla="*/ 155612 w 1720004"/>
              <a:gd name="connsiteY11" fmla="*/ 3782262 h 3782262"/>
              <a:gd name="connsiteX12" fmla="*/ 0 w 1720004"/>
              <a:gd name="connsiteY12" fmla="*/ 3626600 h 3782262"/>
              <a:gd name="connsiteX13" fmla="*/ 0 w 1720004"/>
              <a:gd name="connsiteY13" fmla="*/ 155662 h 3782262"/>
              <a:gd name="connsiteX14" fmla="*/ 155612 w 1720004"/>
              <a:gd name="connsiteY14" fmla="*/ 0 h 378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0004" h="3782262">
                <a:moveTo>
                  <a:pt x="155612" y="0"/>
                </a:moveTo>
                <a:cubicBezTo>
                  <a:pt x="155612" y="0"/>
                  <a:pt x="155612" y="0"/>
                  <a:pt x="365853" y="0"/>
                </a:cubicBezTo>
                <a:cubicBezTo>
                  <a:pt x="365853" y="0"/>
                  <a:pt x="365853" y="0"/>
                  <a:pt x="365853" y="26496"/>
                </a:cubicBezTo>
                <a:cubicBezTo>
                  <a:pt x="365853" y="97703"/>
                  <a:pt x="423793" y="155662"/>
                  <a:pt x="494977" y="155662"/>
                </a:cubicBezTo>
                <a:cubicBezTo>
                  <a:pt x="494977" y="155662"/>
                  <a:pt x="494977" y="155662"/>
                  <a:pt x="1210128" y="155662"/>
                </a:cubicBezTo>
                <a:cubicBezTo>
                  <a:pt x="1281312" y="155662"/>
                  <a:pt x="1339252" y="97703"/>
                  <a:pt x="1339252" y="26496"/>
                </a:cubicBezTo>
                <a:cubicBezTo>
                  <a:pt x="1339252" y="26496"/>
                  <a:pt x="1339252" y="26496"/>
                  <a:pt x="1339252" y="0"/>
                </a:cubicBezTo>
                <a:cubicBezTo>
                  <a:pt x="1339252" y="0"/>
                  <a:pt x="1339252" y="0"/>
                  <a:pt x="1564393" y="0"/>
                </a:cubicBezTo>
                <a:cubicBezTo>
                  <a:pt x="1650475" y="0"/>
                  <a:pt x="1720004" y="69551"/>
                  <a:pt x="1720004" y="155662"/>
                </a:cubicBezTo>
                <a:cubicBezTo>
                  <a:pt x="1720004" y="155662"/>
                  <a:pt x="1720004" y="155662"/>
                  <a:pt x="1720004" y="3626600"/>
                </a:cubicBezTo>
                <a:cubicBezTo>
                  <a:pt x="1720004" y="3712711"/>
                  <a:pt x="1650475" y="3782262"/>
                  <a:pt x="1564393" y="3782262"/>
                </a:cubicBezTo>
                <a:cubicBezTo>
                  <a:pt x="1564393" y="3782262"/>
                  <a:pt x="1564393" y="3782262"/>
                  <a:pt x="155612" y="3782262"/>
                </a:cubicBezTo>
                <a:cubicBezTo>
                  <a:pt x="69529" y="3782262"/>
                  <a:pt x="0" y="3712711"/>
                  <a:pt x="0" y="3626600"/>
                </a:cubicBezTo>
                <a:cubicBezTo>
                  <a:pt x="0" y="3626600"/>
                  <a:pt x="0" y="3626600"/>
                  <a:pt x="0" y="155662"/>
                </a:cubicBezTo>
                <a:cubicBezTo>
                  <a:pt x="0" y="69551"/>
                  <a:pt x="69529" y="0"/>
                  <a:pt x="1556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4408153-71F0-46D4-8272-17C757D84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5513" y="1189490"/>
            <a:ext cx="1871333" cy="4115032"/>
          </a:xfrm>
          <a:custGeom>
            <a:avLst/>
            <a:gdLst>
              <a:gd name="connsiteX0" fmla="*/ 169303 w 1871333"/>
              <a:gd name="connsiteY0" fmla="*/ 0 h 4115032"/>
              <a:gd name="connsiteX1" fmla="*/ 398041 w 1871333"/>
              <a:gd name="connsiteY1" fmla="*/ 0 h 4115032"/>
              <a:gd name="connsiteX2" fmla="*/ 398041 w 1871333"/>
              <a:gd name="connsiteY2" fmla="*/ 28827 h 4115032"/>
              <a:gd name="connsiteX3" fmla="*/ 538526 w 1871333"/>
              <a:gd name="connsiteY3" fmla="*/ 169358 h 4115032"/>
              <a:gd name="connsiteX4" fmla="*/ 1316597 w 1871333"/>
              <a:gd name="connsiteY4" fmla="*/ 169358 h 4115032"/>
              <a:gd name="connsiteX5" fmla="*/ 1457082 w 1871333"/>
              <a:gd name="connsiteY5" fmla="*/ 28827 h 4115032"/>
              <a:gd name="connsiteX6" fmla="*/ 1457082 w 1871333"/>
              <a:gd name="connsiteY6" fmla="*/ 0 h 4115032"/>
              <a:gd name="connsiteX7" fmla="*/ 1702030 w 1871333"/>
              <a:gd name="connsiteY7" fmla="*/ 0 h 4115032"/>
              <a:gd name="connsiteX8" fmla="*/ 1871333 w 1871333"/>
              <a:gd name="connsiteY8" fmla="*/ 169358 h 4115032"/>
              <a:gd name="connsiteX9" fmla="*/ 1871333 w 1871333"/>
              <a:gd name="connsiteY9" fmla="*/ 3945674 h 4115032"/>
              <a:gd name="connsiteX10" fmla="*/ 1702030 w 1871333"/>
              <a:gd name="connsiteY10" fmla="*/ 4115032 h 4115032"/>
              <a:gd name="connsiteX11" fmla="*/ 169303 w 1871333"/>
              <a:gd name="connsiteY11" fmla="*/ 4115032 h 4115032"/>
              <a:gd name="connsiteX12" fmla="*/ 0 w 1871333"/>
              <a:gd name="connsiteY12" fmla="*/ 3945674 h 4115032"/>
              <a:gd name="connsiteX13" fmla="*/ 0 w 1871333"/>
              <a:gd name="connsiteY13" fmla="*/ 169358 h 4115032"/>
              <a:gd name="connsiteX14" fmla="*/ 169303 w 1871333"/>
              <a:gd name="connsiteY14" fmla="*/ 0 h 41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1333" h="4115032">
                <a:moveTo>
                  <a:pt x="169303" y="0"/>
                </a:moveTo>
                <a:cubicBezTo>
                  <a:pt x="169303" y="0"/>
                  <a:pt x="169303" y="0"/>
                  <a:pt x="398041" y="0"/>
                </a:cubicBezTo>
                <a:cubicBezTo>
                  <a:pt x="398041" y="0"/>
                  <a:pt x="398041" y="0"/>
                  <a:pt x="398041" y="28827"/>
                </a:cubicBezTo>
                <a:cubicBezTo>
                  <a:pt x="398041" y="106299"/>
                  <a:pt x="461079" y="169358"/>
                  <a:pt x="538526" y="169358"/>
                </a:cubicBezTo>
                <a:cubicBezTo>
                  <a:pt x="538526" y="169358"/>
                  <a:pt x="538526" y="169358"/>
                  <a:pt x="1316597" y="169358"/>
                </a:cubicBezTo>
                <a:cubicBezTo>
                  <a:pt x="1394044" y="169358"/>
                  <a:pt x="1457082" y="106299"/>
                  <a:pt x="1457082" y="28827"/>
                </a:cubicBezTo>
                <a:cubicBezTo>
                  <a:pt x="1457082" y="28827"/>
                  <a:pt x="1457082" y="28827"/>
                  <a:pt x="1457082" y="0"/>
                </a:cubicBezTo>
                <a:cubicBezTo>
                  <a:pt x="1457082" y="0"/>
                  <a:pt x="1457082" y="0"/>
                  <a:pt x="1702030" y="0"/>
                </a:cubicBezTo>
                <a:cubicBezTo>
                  <a:pt x="1795687" y="0"/>
                  <a:pt x="1871333" y="75671"/>
                  <a:pt x="1871333" y="169358"/>
                </a:cubicBezTo>
                <a:cubicBezTo>
                  <a:pt x="1871333" y="169358"/>
                  <a:pt x="1871333" y="169358"/>
                  <a:pt x="1871333" y="3945674"/>
                </a:cubicBezTo>
                <a:cubicBezTo>
                  <a:pt x="1871333" y="4039362"/>
                  <a:pt x="1795687" y="4115032"/>
                  <a:pt x="1702030" y="4115032"/>
                </a:cubicBezTo>
                <a:cubicBezTo>
                  <a:pt x="1702030" y="4115032"/>
                  <a:pt x="1702030" y="4115032"/>
                  <a:pt x="169303" y="4115032"/>
                </a:cubicBezTo>
                <a:cubicBezTo>
                  <a:pt x="75646" y="4115032"/>
                  <a:pt x="0" y="4039362"/>
                  <a:pt x="0" y="3945674"/>
                </a:cubicBezTo>
                <a:cubicBezTo>
                  <a:pt x="0" y="3945674"/>
                  <a:pt x="0" y="3945674"/>
                  <a:pt x="0" y="169358"/>
                </a:cubicBezTo>
                <a:cubicBezTo>
                  <a:pt x="0" y="75671"/>
                  <a:pt x="75646" y="0"/>
                  <a:pt x="1693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D299CF-6015-4BE3-8CE8-82D7F2BB76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7496" y="1663700"/>
            <a:ext cx="5643805" cy="3318686"/>
          </a:xfrm>
          <a:custGeom>
            <a:avLst/>
            <a:gdLst>
              <a:gd name="connsiteX0" fmla="*/ 0 w 5643805"/>
              <a:gd name="connsiteY0" fmla="*/ 0 h 3318686"/>
              <a:gd name="connsiteX1" fmla="*/ 5643805 w 5643805"/>
              <a:gd name="connsiteY1" fmla="*/ 0 h 3318686"/>
              <a:gd name="connsiteX2" fmla="*/ 5643805 w 5643805"/>
              <a:gd name="connsiteY2" fmla="*/ 3318686 h 3318686"/>
              <a:gd name="connsiteX3" fmla="*/ 0 w 5643805"/>
              <a:gd name="connsiteY3" fmla="*/ 3318686 h 331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3805" h="3318686">
                <a:moveTo>
                  <a:pt x="0" y="0"/>
                </a:moveTo>
                <a:lnTo>
                  <a:pt x="5643805" y="0"/>
                </a:lnTo>
                <a:lnTo>
                  <a:pt x="5643805" y="3318686"/>
                </a:lnTo>
                <a:lnTo>
                  <a:pt x="0" y="3318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167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6E12B71D-24BE-4917-854D-5D3B5F6112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2286000"/>
            <a:ext cx="3048000" cy="4572000"/>
          </a:xfrm>
          <a:custGeom>
            <a:avLst/>
            <a:gdLst>
              <a:gd name="connsiteX0" fmla="*/ 0 w 3048000"/>
              <a:gd name="connsiteY0" fmla="*/ 0 h 4572000"/>
              <a:gd name="connsiteX1" fmla="*/ 3048000 w 3048000"/>
              <a:gd name="connsiteY1" fmla="*/ 0 h 4572000"/>
              <a:gd name="connsiteX2" fmla="*/ 3048000 w 3048000"/>
              <a:gd name="connsiteY2" fmla="*/ 4572000 h 4572000"/>
              <a:gd name="connsiteX3" fmla="*/ 0 w 3048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572000">
                <a:moveTo>
                  <a:pt x="0" y="0"/>
                </a:moveTo>
                <a:lnTo>
                  <a:pt x="3048000" y="0"/>
                </a:lnTo>
                <a:lnTo>
                  <a:pt x="3048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20C0A8F6-FC67-4DBB-B233-37E4C3870B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4572000"/>
          </a:xfrm>
          <a:custGeom>
            <a:avLst/>
            <a:gdLst>
              <a:gd name="connsiteX0" fmla="*/ 0 w 3048000"/>
              <a:gd name="connsiteY0" fmla="*/ 0 h 4572000"/>
              <a:gd name="connsiteX1" fmla="*/ 3048000 w 3048000"/>
              <a:gd name="connsiteY1" fmla="*/ 0 h 4572000"/>
              <a:gd name="connsiteX2" fmla="*/ 3048000 w 3048000"/>
              <a:gd name="connsiteY2" fmla="*/ 4572000 h 4572000"/>
              <a:gd name="connsiteX3" fmla="*/ 0 w 3048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572000">
                <a:moveTo>
                  <a:pt x="0" y="0"/>
                </a:moveTo>
                <a:lnTo>
                  <a:pt x="3048000" y="0"/>
                </a:lnTo>
                <a:lnTo>
                  <a:pt x="3048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6B207B8-EF2F-478F-BD5B-C285CD0704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286000"/>
            <a:ext cx="3048000" cy="4572000"/>
          </a:xfrm>
          <a:custGeom>
            <a:avLst/>
            <a:gdLst>
              <a:gd name="connsiteX0" fmla="*/ 0 w 3048000"/>
              <a:gd name="connsiteY0" fmla="*/ 0 h 4572000"/>
              <a:gd name="connsiteX1" fmla="*/ 3048000 w 3048000"/>
              <a:gd name="connsiteY1" fmla="*/ 0 h 4572000"/>
              <a:gd name="connsiteX2" fmla="*/ 3048000 w 3048000"/>
              <a:gd name="connsiteY2" fmla="*/ 4572000 h 4572000"/>
              <a:gd name="connsiteX3" fmla="*/ 0 w 3048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572000">
                <a:moveTo>
                  <a:pt x="0" y="0"/>
                </a:moveTo>
                <a:lnTo>
                  <a:pt x="3048000" y="0"/>
                </a:lnTo>
                <a:lnTo>
                  <a:pt x="3048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07F9EE3A-1313-4FF0-8699-4B310E0E09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4572000"/>
          </a:xfrm>
          <a:custGeom>
            <a:avLst/>
            <a:gdLst>
              <a:gd name="connsiteX0" fmla="*/ 0 w 3048000"/>
              <a:gd name="connsiteY0" fmla="*/ 0 h 4572000"/>
              <a:gd name="connsiteX1" fmla="*/ 3048000 w 3048000"/>
              <a:gd name="connsiteY1" fmla="*/ 0 h 4572000"/>
              <a:gd name="connsiteX2" fmla="*/ 3048000 w 3048000"/>
              <a:gd name="connsiteY2" fmla="*/ 4572000 h 4572000"/>
              <a:gd name="connsiteX3" fmla="*/ 0 w 3048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4572000">
                <a:moveTo>
                  <a:pt x="0" y="0"/>
                </a:moveTo>
                <a:lnTo>
                  <a:pt x="3048000" y="0"/>
                </a:lnTo>
                <a:lnTo>
                  <a:pt x="3048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9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1CC3DAD-C655-4712-A715-708EDA164E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38300" cy="6858000"/>
          </a:xfrm>
          <a:custGeom>
            <a:avLst/>
            <a:gdLst>
              <a:gd name="connsiteX0" fmla="*/ 0 w 1638300"/>
              <a:gd name="connsiteY0" fmla="*/ 0 h 6858000"/>
              <a:gd name="connsiteX1" fmla="*/ 1638300 w 1638300"/>
              <a:gd name="connsiteY1" fmla="*/ 0 h 6858000"/>
              <a:gd name="connsiteX2" fmla="*/ 1638300 w 1638300"/>
              <a:gd name="connsiteY2" fmla="*/ 6858000 h 6858000"/>
              <a:gd name="connsiteX3" fmla="*/ 0 w 1638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6858000">
                <a:moveTo>
                  <a:pt x="0" y="0"/>
                </a:moveTo>
                <a:lnTo>
                  <a:pt x="1638300" y="0"/>
                </a:lnTo>
                <a:lnTo>
                  <a:pt x="163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E9C930E-5D0C-4753-B964-79BB5C8487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0961" y="2095500"/>
            <a:ext cx="5576277" cy="3467101"/>
          </a:xfrm>
          <a:custGeom>
            <a:avLst/>
            <a:gdLst>
              <a:gd name="connsiteX0" fmla="*/ 446840 w 5576277"/>
              <a:gd name="connsiteY0" fmla="*/ 0 h 3467101"/>
              <a:gd name="connsiteX1" fmla="*/ 5129437 w 5576277"/>
              <a:gd name="connsiteY1" fmla="*/ 0 h 3467101"/>
              <a:gd name="connsiteX2" fmla="*/ 5576277 w 5576277"/>
              <a:gd name="connsiteY2" fmla="*/ 446840 h 3467101"/>
              <a:gd name="connsiteX3" fmla="*/ 5576277 w 5576277"/>
              <a:gd name="connsiteY3" fmla="*/ 3020261 h 3467101"/>
              <a:gd name="connsiteX4" fmla="*/ 5129437 w 5576277"/>
              <a:gd name="connsiteY4" fmla="*/ 3467101 h 3467101"/>
              <a:gd name="connsiteX5" fmla="*/ 446840 w 5576277"/>
              <a:gd name="connsiteY5" fmla="*/ 3467101 h 3467101"/>
              <a:gd name="connsiteX6" fmla="*/ 0 w 5576277"/>
              <a:gd name="connsiteY6" fmla="*/ 3020261 h 3467101"/>
              <a:gd name="connsiteX7" fmla="*/ 0 w 5576277"/>
              <a:gd name="connsiteY7" fmla="*/ 446840 h 3467101"/>
              <a:gd name="connsiteX8" fmla="*/ 446840 w 5576277"/>
              <a:gd name="connsiteY8" fmla="*/ 0 h 346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6277" h="3467101">
                <a:moveTo>
                  <a:pt x="446840" y="0"/>
                </a:moveTo>
                <a:lnTo>
                  <a:pt x="5129437" y="0"/>
                </a:lnTo>
                <a:cubicBezTo>
                  <a:pt x="5376220" y="0"/>
                  <a:pt x="5576277" y="200057"/>
                  <a:pt x="5576277" y="446840"/>
                </a:cubicBezTo>
                <a:lnTo>
                  <a:pt x="5576277" y="3020261"/>
                </a:lnTo>
                <a:cubicBezTo>
                  <a:pt x="5576277" y="3267044"/>
                  <a:pt x="5376220" y="3467101"/>
                  <a:pt x="5129437" y="3467101"/>
                </a:cubicBezTo>
                <a:lnTo>
                  <a:pt x="446840" y="3467101"/>
                </a:lnTo>
                <a:cubicBezTo>
                  <a:pt x="200057" y="3467101"/>
                  <a:pt x="0" y="3267044"/>
                  <a:pt x="0" y="3020261"/>
                </a:cubicBezTo>
                <a:lnTo>
                  <a:pt x="0" y="446840"/>
                </a:lnTo>
                <a:cubicBezTo>
                  <a:pt x="0" y="200057"/>
                  <a:pt x="200057" y="0"/>
                  <a:pt x="446840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68936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9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77D8C1B-F864-4EAC-9695-696B6EDEA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7972"/>
            <a:ext cx="4049486" cy="4122057"/>
          </a:xfrm>
          <a:custGeom>
            <a:avLst/>
            <a:gdLst>
              <a:gd name="connsiteX0" fmla="*/ 0 w 4049486"/>
              <a:gd name="connsiteY0" fmla="*/ 0 h 4122057"/>
              <a:gd name="connsiteX1" fmla="*/ 3591072 w 4049486"/>
              <a:gd name="connsiteY1" fmla="*/ 0 h 4122057"/>
              <a:gd name="connsiteX2" fmla="*/ 4049486 w 4049486"/>
              <a:gd name="connsiteY2" fmla="*/ 458414 h 4122057"/>
              <a:gd name="connsiteX3" fmla="*/ 4049486 w 4049486"/>
              <a:gd name="connsiteY3" fmla="*/ 3663643 h 4122057"/>
              <a:gd name="connsiteX4" fmla="*/ 3591072 w 4049486"/>
              <a:gd name="connsiteY4" fmla="*/ 4122057 h 4122057"/>
              <a:gd name="connsiteX5" fmla="*/ 0 w 4049486"/>
              <a:gd name="connsiteY5" fmla="*/ 4122057 h 4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4122057">
                <a:moveTo>
                  <a:pt x="0" y="0"/>
                </a:moveTo>
                <a:lnTo>
                  <a:pt x="3591072" y="0"/>
                </a:lnTo>
                <a:cubicBezTo>
                  <a:pt x="3844247" y="0"/>
                  <a:pt x="4049486" y="205239"/>
                  <a:pt x="4049486" y="458414"/>
                </a:cubicBezTo>
                <a:lnTo>
                  <a:pt x="4049486" y="3663643"/>
                </a:lnTo>
                <a:cubicBezTo>
                  <a:pt x="4049486" y="3916818"/>
                  <a:pt x="3844247" y="4122057"/>
                  <a:pt x="3591072" y="4122057"/>
                </a:cubicBezTo>
                <a:lnTo>
                  <a:pt x="0" y="41220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61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0A8FFC-D85D-4A6F-9D19-A83AEC76B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0" y="1"/>
            <a:ext cx="4355556" cy="6865353"/>
          </a:xfrm>
          <a:custGeom>
            <a:avLst/>
            <a:gdLst>
              <a:gd name="connsiteX0" fmla="*/ 0 w 4355556"/>
              <a:gd name="connsiteY0" fmla="*/ 0 h 6865353"/>
              <a:gd name="connsiteX1" fmla="*/ 4355556 w 4355556"/>
              <a:gd name="connsiteY1" fmla="*/ 0 h 6865353"/>
              <a:gd name="connsiteX2" fmla="*/ 4355556 w 4355556"/>
              <a:gd name="connsiteY2" fmla="*/ 6865353 h 6865353"/>
              <a:gd name="connsiteX3" fmla="*/ 0 w 4355556"/>
              <a:gd name="connsiteY3" fmla="*/ 6865353 h 68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5556" h="6865353">
                <a:moveTo>
                  <a:pt x="0" y="0"/>
                </a:moveTo>
                <a:lnTo>
                  <a:pt x="4355556" y="0"/>
                </a:lnTo>
                <a:lnTo>
                  <a:pt x="4355556" y="6865353"/>
                </a:lnTo>
                <a:lnTo>
                  <a:pt x="0" y="68653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865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7CD01F5-B6FE-429F-8141-9E85E68E4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80694" y="1317625"/>
            <a:ext cx="4222750" cy="4222750"/>
          </a:xfrm>
          <a:custGeom>
            <a:avLst/>
            <a:gdLst>
              <a:gd name="connsiteX0" fmla="*/ 246609 w 4222750"/>
              <a:gd name="connsiteY0" fmla="*/ 0 h 4222750"/>
              <a:gd name="connsiteX1" fmla="*/ 3976141 w 4222750"/>
              <a:gd name="connsiteY1" fmla="*/ 0 h 4222750"/>
              <a:gd name="connsiteX2" fmla="*/ 4222750 w 4222750"/>
              <a:gd name="connsiteY2" fmla="*/ 246609 h 4222750"/>
              <a:gd name="connsiteX3" fmla="*/ 4222750 w 4222750"/>
              <a:gd name="connsiteY3" fmla="*/ 3976141 h 4222750"/>
              <a:gd name="connsiteX4" fmla="*/ 3976141 w 4222750"/>
              <a:gd name="connsiteY4" fmla="*/ 4222750 h 4222750"/>
              <a:gd name="connsiteX5" fmla="*/ 246609 w 4222750"/>
              <a:gd name="connsiteY5" fmla="*/ 4222750 h 4222750"/>
              <a:gd name="connsiteX6" fmla="*/ 0 w 4222750"/>
              <a:gd name="connsiteY6" fmla="*/ 3976141 h 4222750"/>
              <a:gd name="connsiteX7" fmla="*/ 0 w 4222750"/>
              <a:gd name="connsiteY7" fmla="*/ 246609 h 4222750"/>
              <a:gd name="connsiteX8" fmla="*/ 246609 w 4222750"/>
              <a:gd name="connsiteY8" fmla="*/ 0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750" h="4222750">
                <a:moveTo>
                  <a:pt x="246609" y="0"/>
                </a:moveTo>
                <a:lnTo>
                  <a:pt x="3976141" y="0"/>
                </a:lnTo>
                <a:cubicBezTo>
                  <a:pt x="4112339" y="0"/>
                  <a:pt x="4222750" y="110411"/>
                  <a:pt x="4222750" y="246609"/>
                </a:cubicBezTo>
                <a:lnTo>
                  <a:pt x="4222750" y="3976141"/>
                </a:lnTo>
                <a:cubicBezTo>
                  <a:pt x="4222750" y="4112339"/>
                  <a:pt x="4112339" y="4222750"/>
                  <a:pt x="3976141" y="4222750"/>
                </a:cubicBezTo>
                <a:lnTo>
                  <a:pt x="246609" y="4222750"/>
                </a:lnTo>
                <a:cubicBezTo>
                  <a:pt x="110411" y="4222750"/>
                  <a:pt x="0" y="4112339"/>
                  <a:pt x="0" y="3976141"/>
                </a:cubicBezTo>
                <a:lnTo>
                  <a:pt x="0" y="246609"/>
                </a:lnTo>
                <a:cubicBezTo>
                  <a:pt x="0" y="110411"/>
                  <a:pt x="110411" y="0"/>
                  <a:pt x="2466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6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9B93A334-07C6-4056-BBC0-DBC80BF29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1301" y="3813358"/>
            <a:ext cx="1951950" cy="1871242"/>
          </a:xfrm>
          <a:custGeom>
            <a:avLst/>
            <a:gdLst>
              <a:gd name="connsiteX0" fmla="*/ 167607 w 1951950"/>
              <a:gd name="connsiteY0" fmla="*/ 0 h 1871242"/>
              <a:gd name="connsiteX1" fmla="*/ 1784343 w 1951950"/>
              <a:gd name="connsiteY1" fmla="*/ 0 h 1871242"/>
              <a:gd name="connsiteX2" fmla="*/ 1951950 w 1951950"/>
              <a:gd name="connsiteY2" fmla="*/ 167607 h 1871242"/>
              <a:gd name="connsiteX3" fmla="*/ 1951950 w 1951950"/>
              <a:gd name="connsiteY3" fmla="*/ 1703635 h 1871242"/>
              <a:gd name="connsiteX4" fmla="*/ 1784343 w 1951950"/>
              <a:gd name="connsiteY4" fmla="*/ 1871242 h 1871242"/>
              <a:gd name="connsiteX5" fmla="*/ 167607 w 1951950"/>
              <a:gd name="connsiteY5" fmla="*/ 1871242 h 1871242"/>
              <a:gd name="connsiteX6" fmla="*/ 0 w 1951950"/>
              <a:gd name="connsiteY6" fmla="*/ 1703635 h 1871242"/>
              <a:gd name="connsiteX7" fmla="*/ 0 w 1951950"/>
              <a:gd name="connsiteY7" fmla="*/ 167607 h 1871242"/>
              <a:gd name="connsiteX8" fmla="*/ 167607 w 1951950"/>
              <a:gd name="connsiteY8" fmla="*/ 0 h 187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950" h="1871242">
                <a:moveTo>
                  <a:pt x="167607" y="0"/>
                </a:moveTo>
                <a:lnTo>
                  <a:pt x="1784343" y="0"/>
                </a:lnTo>
                <a:cubicBezTo>
                  <a:pt x="1876910" y="0"/>
                  <a:pt x="1951950" y="75040"/>
                  <a:pt x="1951950" y="167607"/>
                </a:cubicBezTo>
                <a:lnTo>
                  <a:pt x="1951950" y="1703635"/>
                </a:lnTo>
                <a:cubicBezTo>
                  <a:pt x="1951950" y="1796202"/>
                  <a:pt x="1876910" y="1871242"/>
                  <a:pt x="1784343" y="1871242"/>
                </a:cubicBezTo>
                <a:lnTo>
                  <a:pt x="167607" y="1871242"/>
                </a:lnTo>
                <a:cubicBezTo>
                  <a:pt x="75040" y="1871242"/>
                  <a:pt x="0" y="1796202"/>
                  <a:pt x="0" y="1703635"/>
                </a:cubicBezTo>
                <a:lnTo>
                  <a:pt x="0" y="167607"/>
                </a:lnTo>
                <a:cubicBezTo>
                  <a:pt x="0" y="75040"/>
                  <a:pt x="75040" y="0"/>
                  <a:pt x="167607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2D7DAE7-FA85-448C-8E28-2AF6063767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9750" y="3813358"/>
            <a:ext cx="1951950" cy="1871242"/>
          </a:xfrm>
          <a:custGeom>
            <a:avLst/>
            <a:gdLst>
              <a:gd name="connsiteX0" fmla="*/ 167607 w 1951950"/>
              <a:gd name="connsiteY0" fmla="*/ 0 h 1871242"/>
              <a:gd name="connsiteX1" fmla="*/ 1784343 w 1951950"/>
              <a:gd name="connsiteY1" fmla="*/ 0 h 1871242"/>
              <a:gd name="connsiteX2" fmla="*/ 1951950 w 1951950"/>
              <a:gd name="connsiteY2" fmla="*/ 167607 h 1871242"/>
              <a:gd name="connsiteX3" fmla="*/ 1951950 w 1951950"/>
              <a:gd name="connsiteY3" fmla="*/ 1703635 h 1871242"/>
              <a:gd name="connsiteX4" fmla="*/ 1784343 w 1951950"/>
              <a:gd name="connsiteY4" fmla="*/ 1871242 h 1871242"/>
              <a:gd name="connsiteX5" fmla="*/ 167607 w 1951950"/>
              <a:gd name="connsiteY5" fmla="*/ 1871242 h 1871242"/>
              <a:gd name="connsiteX6" fmla="*/ 0 w 1951950"/>
              <a:gd name="connsiteY6" fmla="*/ 1703635 h 1871242"/>
              <a:gd name="connsiteX7" fmla="*/ 0 w 1951950"/>
              <a:gd name="connsiteY7" fmla="*/ 167607 h 1871242"/>
              <a:gd name="connsiteX8" fmla="*/ 167607 w 1951950"/>
              <a:gd name="connsiteY8" fmla="*/ 0 h 187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950" h="1871242">
                <a:moveTo>
                  <a:pt x="167607" y="0"/>
                </a:moveTo>
                <a:lnTo>
                  <a:pt x="1784343" y="0"/>
                </a:lnTo>
                <a:cubicBezTo>
                  <a:pt x="1876910" y="0"/>
                  <a:pt x="1951950" y="75040"/>
                  <a:pt x="1951950" y="167607"/>
                </a:cubicBezTo>
                <a:lnTo>
                  <a:pt x="1951950" y="1703635"/>
                </a:lnTo>
                <a:cubicBezTo>
                  <a:pt x="1951950" y="1796202"/>
                  <a:pt x="1876910" y="1871242"/>
                  <a:pt x="1784343" y="1871242"/>
                </a:cubicBezTo>
                <a:lnTo>
                  <a:pt x="167607" y="1871242"/>
                </a:lnTo>
                <a:cubicBezTo>
                  <a:pt x="75040" y="1871242"/>
                  <a:pt x="0" y="1796202"/>
                  <a:pt x="0" y="1703635"/>
                </a:cubicBezTo>
                <a:lnTo>
                  <a:pt x="0" y="167607"/>
                </a:lnTo>
                <a:cubicBezTo>
                  <a:pt x="0" y="75040"/>
                  <a:pt x="75040" y="0"/>
                  <a:pt x="167607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17E2534-A9FC-4F0B-8DA3-76CBAC28A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5499" y="3813358"/>
            <a:ext cx="1951950" cy="1871242"/>
          </a:xfrm>
          <a:custGeom>
            <a:avLst/>
            <a:gdLst>
              <a:gd name="connsiteX0" fmla="*/ 167607 w 1951950"/>
              <a:gd name="connsiteY0" fmla="*/ 0 h 1871242"/>
              <a:gd name="connsiteX1" fmla="*/ 1784343 w 1951950"/>
              <a:gd name="connsiteY1" fmla="*/ 0 h 1871242"/>
              <a:gd name="connsiteX2" fmla="*/ 1951950 w 1951950"/>
              <a:gd name="connsiteY2" fmla="*/ 167607 h 1871242"/>
              <a:gd name="connsiteX3" fmla="*/ 1951950 w 1951950"/>
              <a:gd name="connsiteY3" fmla="*/ 1703635 h 1871242"/>
              <a:gd name="connsiteX4" fmla="*/ 1784343 w 1951950"/>
              <a:gd name="connsiteY4" fmla="*/ 1871242 h 1871242"/>
              <a:gd name="connsiteX5" fmla="*/ 167607 w 1951950"/>
              <a:gd name="connsiteY5" fmla="*/ 1871242 h 1871242"/>
              <a:gd name="connsiteX6" fmla="*/ 0 w 1951950"/>
              <a:gd name="connsiteY6" fmla="*/ 1703635 h 1871242"/>
              <a:gd name="connsiteX7" fmla="*/ 0 w 1951950"/>
              <a:gd name="connsiteY7" fmla="*/ 167607 h 1871242"/>
              <a:gd name="connsiteX8" fmla="*/ 167607 w 1951950"/>
              <a:gd name="connsiteY8" fmla="*/ 0 h 187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950" h="1871242">
                <a:moveTo>
                  <a:pt x="167607" y="0"/>
                </a:moveTo>
                <a:lnTo>
                  <a:pt x="1784343" y="0"/>
                </a:lnTo>
                <a:cubicBezTo>
                  <a:pt x="1876910" y="0"/>
                  <a:pt x="1951950" y="75040"/>
                  <a:pt x="1951950" y="167607"/>
                </a:cubicBezTo>
                <a:lnTo>
                  <a:pt x="1951950" y="1703635"/>
                </a:lnTo>
                <a:cubicBezTo>
                  <a:pt x="1951950" y="1796202"/>
                  <a:pt x="1876910" y="1871242"/>
                  <a:pt x="1784343" y="1871242"/>
                </a:cubicBezTo>
                <a:lnTo>
                  <a:pt x="167607" y="1871242"/>
                </a:lnTo>
                <a:cubicBezTo>
                  <a:pt x="75040" y="1871242"/>
                  <a:pt x="0" y="1796202"/>
                  <a:pt x="0" y="1703635"/>
                </a:cubicBezTo>
                <a:lnTo>
                  <a:pt x="0" y="167607"/>
                </a:lnTo>
                <a:cubicBezTo>
                  <a:pt x="0" y="75040"/>
                  <a:pt x="75040" y="0"/>
                  <a:pt x="167607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effectLst>
            <a:outerShdw blurRad="622300" dist="469900" dir="2700000" sx="92000" sy="92000" algn="tl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ID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75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07FCF7-72C3-4C9E-8D56-D416910A3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500" y="3429000"/>
            <a:ext cx="3246904" cy="2590132"/>
          </a:xfrm>
          <a:custGeom>
            <a:avLst/>
            <a:gdLst>
              <a:gd name="connsiteX0" fmla="*/ 107879 w 3246904"/>
              <a:gd name="connsiteY0" fmla="*/ 0 h 2590132"/>
              <a:gd name="connsiteX1" fmla="*/ 3139025 w 3246904"/>
              <a:gd name="connsiteY1" fmla="*/ 0 h 2590132"/>
              <a:gd name="connsiteX2" fmla="*/ 3246904 w 3246904"/>
              <a:gd name="connsiteY2" fmla="*/ 107879 h 2590132"/>
              <a:gd name="connsiteX3" fmla="*/ 3246904 w 3246904"/>
              <a:gd name="connsiteY3" fmla="*/ 2482253 h 2590132"/>
              <a:gd name="connsiteX4" fmla="*/ 3139025 w 3246904"/>
              <a:gd name="connsiteY4" fmla="*/ 2590132 h 2590132"/>
              <a:gd name="connsiteX5" fmla="*/ 107879 w 3246904"/>
              <a:gd name="connsiteY5" fmla="*/ 2590132 h 2590132"/>
              <a:gd name="connsiteX6" fmla="*/ 0 w 3246904"/>
              <a:gd name="connsiteY6" fmla="*/ 2482253 h 2590132"/>
              <a:gd name="connsiteX7" fmla="*/ 0 w 3246904"/>
              <a:gd name="connsiteY7" fmla="*/ 107879 h 2590132"/>
              <a:gd name="connsiteX8" fmla="*/ 107879 w 3246904"/>
              <a:gd name="connsiteY8" fmla="*/ 0 h 259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6904" h="2590132">
                <a:moveTo>
                  <a:pt x="107879" y="0"/>
                </a:moveTo>
                <a:lnTo>
                  <a:pt x="3139025" y="0"/>
                </a:lnTo>
                <a:cubicBezTo>
                  <a:pt x="3198605" y="0"/>
                  <a:pt x="3246904" y="48299"/>
                  <a:pt x="3246904" y="107879"/>
                </a:cubicBezTo>
                <a:lnTo>
                  <a:pt x="3246904" y="2482253"/>
                </a:lnTo>
                <a:cubicBezTo>
                  <a:pt x="3246904" y="2541833"/>
                  <a:pt x="3198605" y="2590132"/>
                  <a:pt x="3139025" y="2590132"/>
                </a:cubicBezTo>
                <a:lnTo>
                  <a:pt x="107879" y="2590132"/>
                </a:lnTo>
                <a:cubicBezTo>
                  <a:pt x="48299" y="2590132"/>
                  <a:pt x="0" y="2541833"/>
                  <a:pt x="0" y="2482253"/>
                </a:cubicBezTo>
                <a:lnTo>
                  <a:pt x="0" y="107879"/>
                </a:lnTo>
                <a:cubicBezTo>
                  <a:pt x="0" y="48299"/>
                  <a:pt x="48299" y="0"/>
                  <a:pt x="1078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80E91A1-C059-48D6-A988-9AF481E370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5316" y="1485769"/>
            <a:ext cx="1890497" cy="2324805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E8FD811-E2DA-4615-B9DA-91224527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7262" y="4342012"/>
            <a:ext cx="2336320" cy="1677120"/>
          </a:xfrm>
          <a:custGeom>
            <a:avLst/>
            <a:gdLst>
              <a:gd name="connsiteX0" fmla="*/ 54858 w 2336320"/>
              <a:gd name="connsiteY0" fmla="*/ 0 h 1677120"/>
              <a:gd name="connsiteX1" fmla="*/ 2281462 w 2336320"/>
              <a:gd name="connsiteY1" fmla="*/ 0 h 1677120"/>
              <a:gd name="connsiteX2" fmla="*/ 2336320 w 2336320"/>
              <a:gd name="connsiteY2" fmla="*/ 54859 h 1677120"/>
              <a:gd name="connsiteX3" fmla="*/ 2336320 w 2336320"/>
              <a:gd name="connsiteY3" fmla="*/ 1622261 h 1677120"/>
              <a:gd name="connsiteX4" fmla="*/ 2281462 w 2336320"/>
              <a:gd name="connsiteY4" fmla="*/ 1677120 h 1677120"/>
              <a:gd name="connsiteX5" fmla="*/ 54858 w 2336320"/>
              <a:gd name="connsiteY5" fmla="*/ 1677120 h 1677120"/>
              <a:gd name="connsiteX6" fmla="*/ 0 w 2336320"/>
              <a:gd name="connsiteY6" fmla="*/ 1622261 h 1677120"/>
              <a:gd name="connsiteX7" fmla="*/ 0 w 2336320"/>
              <a:gd name="connsiteY7" fmla="*/ 54859 h 1677120"/>
              <a:gd name="connsiteX8" fmla="*/ 54858 w 2336320"/>
              <a:gd name="connsiteY8" fmla="*/ 0 h 16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320" h="1677120">
                <a:moveTo>
                  <a:pt x="54858" y="0"/>
                </a:moveTo>
                <a:lnTo>
                  <a:pt x="2281462" y="0"/>
                </a:lnTo>
                <a:cubicBezTo>
                  <a:pt x="2311760" y="0"/>
                  <a:pt x="2336320" y="24561"/>
                  <a:pt x="2336320" y="54859"/>
                </a:cubicBezTo>
                <a:lnTo>
                  <a:pt x="2336320" y="1622261"/>
                </a:lnTo>
                <a:cubicBezTo>
                  <a:pt x="2336320" y="1652559"/>
                  <a:pt x="2311760" y="1677120"/>
                  <a:pt x="2281462" y="1677120"/>
                </a:cubicBezTo>
                <a:lnTo>
                  <a:pt x="54858" y="1677120"/>
                </a:lnTo>
                <a:cubicBezTo>
                  <a:pt x="24560" y="1677120"/>
                  <a:pt x="0" y="1652559"/>
                  <a:pt x="0" y="1622261"/>
                </a:cubicBezTo>
                <a:lnTo>
                  <a:pt x="0" y="54859"/>
                </a:lnTo>
                <a:cubicBezTo>
                  <a:pt x="0" y="24561"/>
                  <a:pt x="24560" y="0"/>
                  <a:pt x="54858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9436507-5809-46AC-AD62-D37EC758E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7192" y="829639"/>
            <a:ext cx="3026011" cy="1876939"/>
          </a:xfrm>
          <a:custGeom>
            <a:avLst/>
            <a:gdLst>
              <a:gd name="connsiteX0" fmla="*/ 61395 w 3026011"/>
              <a:gd name="connsiteY0" fmla="*/ 0 h 1876939"/>
              <a:gd name="connsiteX1" fmla="*/ 2964617 w 3026011"/>
              <a:gd name="connsiteY1" fmla="*/ 0 h 1876939"/>
              <a:gd name="connsiteX2" fmla="*/ 3026011 w 3026011"/>
              <a:gd name="connsiteY2" fmla="*/ 61395 h 1876939"/>
              <a:gd name="connsiteX3" fmla="*/ 3026011 w 3026011"/>
              <a:gd name="connsiteY3" fmla="*/ 1815544 h 1876939"/>
              <a:gd name="connsiteX4" fmla="*/ 2964617 w 3026011"/>
              <a:gd name="connsiteY4" fmla="*/ 1876939 h 1876939"/>
              <a:gd name="connsiteX5" fmla="*/ 61395 w 3026011"/>
              <a:gd name="connsiteY5" fmla="*/ 1876939 h 1876939"/>
              <a:gd name="connsiteX6" fmla="*/ 0 w 3026011"/>
              <a:gd name="connsiteY6" fmla="*/ 1815544 h 1876939"/>
              <a:gd name="connsiteX7" fmla="*/ 0 w 3026011"/>
              <a:gd name="connsiteY7" fmla="*/ 61395 h 1876939"/>
              <a:gd name="connsiteX8" fmla="*/ 61395 w 3026011"/>
              <a:gd name="connsiteY8" fmla="*/ 0 h 18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011" h="1876939">
                <a:moveTo>
                  <a:pt x="61395" y="0"/>
                </a:moveTo>
                <a:lnTo>
                  <a:pt x="2964617" y="0"/>
                </a:lnTo>
                <a:cubicBezTo>
                  <a:pt x="2998525" y="0"/>
                  <a:pt x="3026011" y="27487"/>
                  <a:pt x="3026011" y="61395"/>
                </a:cubicBezTo>
                <a:lnTo>
                  <a:pt x="3026011" y="1815544"/>
                </a:lnTo>
                <a:cubicBezTo>
                  <a:pt x="3026011" y="1849452"/>
                  <a:pt x="2998525" y="1876939"/>
                  <a:pt x="2964617" y="1876939"/>
                </a:cubicBezTo>
                <a:lnTo>
                  <a:pt x="61395" y="1876939"/>
                </a:lnTo>
                <a:cubicBezTo>
                  <a:pt x="27487" y="1876939"/>
                  <a:pt x="0" y="1849452"/>
                  <a:pt x="0" y="1815544"/>
                </a:cubicBezTo>
                <a:lnTo>
                  <a:pt x="0" y="61395"/>
                </a:lnTo>
                <a:cubicBezTo>
                  <a:pt x="0" y="27487"/>
                  <a:pt x="27487" y="0"/>
                  <a:pt x="61395" y="0"/>
                </a:cubicBez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0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FC8AC4-A0BE-4F7A-8EBF-9AE22D941E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2949" y="1293019"/>
            <a:ext cx="6310627" cy="4271962"/>
          </a:xfrm>
          <a:custGeom>
            <a:avLst/>
            <a:gdLst>
              <a:gd name="connsiteX0" fmla="*/ 502468 w 6310627"/>
              <a:gd name="connsiteY0" fmla="*/ 0 h 4271962"/>
              <a:gd name="connsiteX1" fmla="*/ 5808159 w 6310627"/>
              <a:gd name="connsiteY1" fmla="*/ 0 h 4271962"/>
              <a:gd name="connsiteX2" fmla="*/ 6310627 w 6310627"/>
              <a:gd name="connsiteY2" fmla="*/ 502468 h 4271962"/>
              <a:gd name="connsiteX3" fmla="*/ 6310627 w 6310627"/>
              <a:gd name="connsiteY3" fmla="*/ 3769494 h 4271962"/>
              <a:gd name="connsiteX4" fmla="*/ 5808159 w 6310627"/>
              <a:gd name="connsiteY4" fmla="*/ 4271962 h 4271962"/>
              <a:gd name="connsiteX5" fmla="*/ 502468 w 6310627"/>
              <a:gd name="connsiteY5" fmla="*/ 4271962 h 4271962"/>
              <a:gd name="connsiteX6" fmla="*/ 0 w 6310627"/>
              <a:gd name="connsiteY6" fmla="*/ 3769494 h 4271962"/>
              <a:gd name="connsiteX7" fmla="*/ 0 w 6310627"/>
              <a:gd name="connsiteY7" fmla="*/ 502468 h 4271962"/>
              <a:gd name="connsiteX8" fmla="*/ 502468 w 6310627"/>
              <a:gd name="connsiteY8" fmla="*/ 0 h 427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0627" h="4271962">
                <a:moveTo>
                  <a:pt x="502468" y="0"/>
                </a:moveTo>
                <a:lnTo>
                  <a:pt x="5808159" y="0"/>
                </a:lnTo>
                <a:cubicBezTo>
                  <a:pt x="6085664" y="0"/>
                  <a:pt x="6310627" y="224963"/>
                  <a:pt x="6310627" y="502468"/>
                </a:cubicBezTo>
                <a:lnTo>
                  <a:pt x="6310627" y="3769494"/>
                </a:lnTo>
                <a:cubicBezTo>
                  <a:pt x="6310627" y="4046999"/>
                  <a:pt x="6085664" y="4271962"/>
                  <a:pt x="5808159" y="4271962"/>
                </a:cubicBezTo>
                <a:lnTo>
                  <a:pt x="502468" y="4271962"/>
                </a:lnTo>
                <a:cubicBezTo>
                  <a:pt x="224963" y="4271962"/>
                  <a:pt x="0" y="4046999"/>
                  <a:pt x="0" y="3769494"/>
                </a:cubicBezTo>
                <a:lnTo>
                  <a:pt x="0" y="502468"/>
                </a:lnTo>
                <a:cubicBezTo>
                  <a:pt x="0" y="224963"/>
                  <a:pt x="224963" y="0"/>
                  <a:pt x="502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463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F715A50-D71E-4027-92D5-6D94188EB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1758" y="1504473"/>
            <a:ext cx="3260206" cy="3849053"/>
          </a:xfrm>
          <a:prstGeom prst="roundRect">
            <a:avLst>
              <a:gd name="adj" fmla="val 4106"/>
            </a:avLst>
          </a:prstGeom>
          <a:solidFill>
            <a:schemeClr val="bg1">
              <a:lumMod val="95000"/>
              <a:alpha val="1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ID" sz="1400" i="1">
                <a:solidFill>
                  <a:schemeClr val="bg1">
                    <a:lumMod val="95000"/>
                    <a:alpha val="7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606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22317F">
                <a:alpha val="92000"/>
              </a:srgbClr>
            </a:gs>
            <a:gs pos="71000">
              <a:srgbClr val="E5004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60B1FE-F60C-4CB5-9096-281263796714}"/>
              </a:ext>
            </a:extLst>
          </p:cNvPr>
          <p:cNvSpPr/>
          <p:nvPr userDrawn="1"/>
        </p:nvSpPr>
        <p:spPr>
          <a:xfrm>
            <a:off x="10816771" y="1475682"/>
            <a:ext cx="1071134" cy="1071134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4D03AF-6018-4CD6-9C5B-F02764720B53}"/>
              </a:ext>
            </a:extLst>
          </p:cNvPr>
          <p:cNvSpPr/>
          <p:nvPr userDrawn="1"/>
        </p:nvSpPr>
        <p:spPr>
          <a:xfrm>
            <a:off x="4764087" y="5912369"/>
            <a:ext cx="894242" cy="894242"/>
          </a:xfrm>
          <a:prstGeom prst="ellipse">
            <a:avLst/>
          </a:prstGeom>
          <a:gradFill>
            <a:gsLst>
              <a:gs pos="5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F4B178-BEBC-4649-BA9A-9C14862B96D0}"/>
              </a:ext>
            </a:extLst>
          </p:cNvPr>
          <p:cNvSpPr/>
          <p:nvPr userDrawn="1"/>
        </p:nvSpPr>
        <p:spPr>
          <a:xfrm>
            <a:off x="11376818" y="6092146"/>
            <a:ext cx="574676" cy="574676"/>
          </a:xfrm>
          <a:prstGeom prst="ellipse">
            <a:avLst/>
          </a:prstGeom>
          <a:gradFill>
            <a:gsLst>
              <a:gs pos="0">
                <a:schemeClr val="accent1"/>
              </a:gs>
              <a:gs pos="4900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ABDFE-EFD4-4AFF-8558-A4D569A6A3B3}"/>
              </a:ext>
            </a:extLst>
          </p:cNvPr>
          <p:cNvSpPr txBox="1"/>
          <p:nvPr userDrawn="1"/>
        </p:nvSpPr>
        <p:spPr>
          <a:xfrm>
            <a:off x="11353167" y="6225596"/>
            <a:ext cx="621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bg1">
                    <a:lumMod val="95000"/>
                  </a:schemeClr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‹nº›</a:t>
            </a:fld>
            <a:endParaRPr lang="id-ID" sz="1200" b="0" i="0" dirty="0">
              <a:solidFill>
                <a:schemeClr val="bg1">
                  <a:lumMod val="95000"/>
                </a:schemeClr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77D695-CE6C-BA2A-08DE-DB702D79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624C6B-72E1-9516-C659-8F10D3EF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 com confiança baixa">
            <a:extLst>
              <a:ext uri="{FF2B5EF4-FFF2-40B4-BE49-F238E27FC236}">
                <a16:creationId xmlns:a16="http://schemas.microsoft.com/office/drawing/2014/main" id="{403AE235-178A-B25F-6E2F-B1215B5F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7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1C28633-538F-4649-D142-9632B3FF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EAAFDB-ADA0-048F-AE3E-358F2F5BC383}"/>
              </a:ext>
            </a:extLst>
          </p:cNvPr>
          <p:cNvSpPr txBox="1"/>
          <p:nvPr/>
        </p:nvSpPr>
        <p:spPr>
          <a:xfrm>
            <a:off x="2227811" y="2659559"/>
            <a:ext cx="857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Gotham" pitchFamily="2" charset="0"/>
                <a:cs typeface="Gotham" pitchFamily="2" charset="0"/>
              </a:rPr>
              <a:t>Indicadores_ Garantia da Qualidade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D34841-C283-FEAD-5145-0AA61367F45C}"/>
              </a:ext>
            </a:extLst>
          </p:cNvPr>
          <p:cNvSpPr txBox="1"/>
          <p:nvPr/>
        </p:nvSpPr>
        <p:spPr>
          <a:xfrm>
            <a:off x="2227811" y="3785787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Mariana Welter</a:t>
            </a:r>
          </a:p>
        </p:txBody>
      </p:sp>
    </p:spTree>
    <p:extLst>
      <p:ext uri="{BB962C8B-B14F-4D97-AF65-F5344CB8AC3E}">
        <p14:creationId xmlns:p14="http://schemas.microsoft.com/office/powerpoint/2010/main" val="319458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3DF3C4E-33FF-BB51-B678-0F74B7BE7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3"/>
            <a:ext cx="12192000" cy="685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648580B1-1DF3-3E34-5260-A83E829EEE25}"/>
              </a:ext>
            </a:extLst>
          </p:cNvPr>
          <p:cNvSpPr txBox="1"/>
          <p:nvPr/>
        </p:nvSpPr>
        <p:spPr>
          <a:xfrm>
            <a:off x="245245" y="246938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GENTE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DA68954-E765-8D3A-1811-ADEE0B9C6F4E}"/>
              </a:ext>
            </a:extLst>
          </p:cNvPr>
          <p:cNvCxnSpPr>
            <a:cxnSpLocks/>
          </p:cNvCxnSpPr>
          <p:nvPr/>
        </p:nvCxnSpPr>
        <p:spPr>
          <a:xfrm>
            <a:off x="372009" y="708603"/>
            <a:ext cx="7943049" cy="0"/>
          </a:xfrm>
          <a:prstGeom prst="line">
            <a:avLst/>
          </a:prstGeom>
          <a:ln w="28575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362A83E-6A4A-9746-231E-D77707D17F37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1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3ABCA-0689-6E13-A216-BCE53263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FC34110-567A-8738-23E6-20BFA767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0"/>
            <a:ext cx="12192000" cy="685800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4155E48C-7217-6817-B257-E1843ECFBA02}"/>
              </a:ext>
            </a:extLst>
          </p:cNvPr>
          <p:cNvSpPr txBox="1"/>
          <p:nvPr/>
        </p:nvSpPr>
        <p:spPr>
          <a:xfrm>
            <a:off x="298374" y="306783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VENDAS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84D12E2-221A-3FDD-1DC6-384E6020253A}"/>
              </a:ext>
            </a:extLst>
          </p:cNvPr>
          <p:cNvCxnSpPr>
            <a:cxnSpLocks/>
          </p:cNvCxnSpPr>
          <p:nvPr/>
        </p:nvCxnSpPr>
        <p:spPr>
          <a:xfrm>
            <a:off x="372009" y="803771"/>
            <a:ext cx="5723991" cy="0"/>
          </a:xfrm>
          <a:prstGeom prst="line">
            <a:avLst/>
          </a:prstGeom>
          <a:ln w="38100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8786F1C0-0922-336E-03B0-AC6D7AB59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4" y="985363"/>
            <a:ext cx="11745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2317F"/>
                </a:solidFill>
                <a:effectLst/>
                <a:latin typeface="Arial" panose="020B0604020202020204" pitchFamily="34" charset="0"/>
              </a:rPr>
              <a:t>INDICADORES DAS VENDAS _ LOJAS E HOSPINOVA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EA45282-ACC7-DD94-CE6B-FE00E875CA47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6EF50BF-9B9F-0913-3FC1-85C7C773EA6D}"/>
              </a:ext>
            </a:extLst>
          </p:cNvPr>
          <p:cNvSpPr/>
          <p:nvPr/>
        </p:nvSpPr>
        <p:spPr>
          <a:xfrm>
            <a:off x="9426011" y="495656"/>
            <a:ext cx="2765989" cy="144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5C4699-AD10-3127-18BD-D0A2251CCF1B}"/>
              </a:ext>
            </a:extLst>
          </p:cNvPr>
          <p:cNvSpPr txBox="1"/>
          <p:nvPr/>
        </p:nvSpPr>
        <p:spPr>
          <a:xfrm>
            <a:off x="4614729" y="6551217"/>
            <a:ext cx="2666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Período de avaliação 01 a 15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A3B3C39-F927-253E-587F-5EF23792C83C}"/>
              </a:ext>
            </a:extLst>
          </p:cNvPr>
          <p:cNvCxnSpPr>
            <a:cxnSpLocks/>
          </p:cNvCxnSpPr>
          <p:nvPr/>
        </p:nvCxnSpPr>
        <p:spPr>
          <a:xfrm flipV="1">
            <a:off x="11502639" y="4409630"/>
            <a:ext cx="0" cy="31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6FA601-C299-5BA8-CE4D-D7B56E304329}"/>
              </a:ext>
            </a:extLst>
          </p:cNvPr>
          <p:cNvSpPr txBox="1"/>
          <p:nvPr/>
        </p:nvSpPr>
        <p:spPr>
          <a:xfrm>
            <a:off x="10809005" y="4063379"/>
            <a:ext cx="138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Mandado contra plano de Saúde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C38CCC-C6DA-E649-009F-C1FE55B4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1331"/>
            <a:ext cx="12192000" cy="47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352F7-B798-1EC5-2F30-0117F6074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700BCC9-78E7-5B0A-EE2C-FBD18DBA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4"/>
            <a:ext cx="12192000" cy="685800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8D9394B-15E8-8566-86A9-0C5734CD0829}"/>
              </a:ext>
            </a:extLst>
          </p:cNvPr>
          <p:cNvCxnSpPr>
            <a:cxnSpLocks/>
          </p:cNvCxnSpPr>
          <p:nvPr/>
        </p:nvCxnSpPr>
        <p:spPr>
          <a:xfrm>
            <a:off x="372009" y="803771"/>
            <a:ext cx="5723991" cy="0"/>
          </a:xfrm>
          <a:prstGeom prst="line">
            <a:avLst/>
          </a:prstGeom>
          <a:ln w="38100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62BCDF01-0C90-5EB1-BF84-489F2F44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4" y="985363"/>
            <a:ext cx="11745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2317F"/>
                </a:solidFill>
                <a:effectLst/>
                <a:latin typeface="Arial" panose="020B0604020202020204" pitchFamily="34" charset="0"/>
              </a:rPr>
              <a:t>INDICADORES DAS VENDAS _ LOJAS E HOSPINOVA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1736B99-B698-8183-F1D8-99195AD4B9B1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0E9FEB-9DE5-D435-4BA5-266FE31B211D}"/>
              </a:ext>
            </a:extLst>
          </p:cNvPr>
          <p:cNvSpPr/>
          <p:nvPr/>
        </p:nvSpPr>
        <p:spPr>
          <a:xfrm>
            <a:off x="9426011" y="495656"/>
            <a:ext cx="2765989" cy="144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DF6A70-CA5D-F1F1-4E76-25A3E76E72F0}"/>
              </a:ext>
            </a:extLst>
          </p:cNvPr>
          <p:cNvSpPr/>
          <p:nvPr/>
        </p:nvSpPr>
        <p:spPr>
          <a:xfrm>
            <a:off x="9032905" y="1700613"/>
            <a:ext cx="3159095" cy="32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F04D5B-4D8A-2903-2A61-8E167B2E1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8" y="0"/>
            <a:ext cx="12013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D5708-9ADF-CBC6-6CDB-A3203367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EECC355-FD11-0D0D-E269-D065C240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4"/>
            <a:ext cx="12192000" cy="685800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C5663477-0D37-E8E4-9E28-F53D7271E62D}"/>
              </a:ext>
            </a:extLst>
          </p:cNvPr>
          <p:cNvSpPr txBox="1"/>
          <p:nvPr/>
        </p:nvSpPr>
        <p:spPr>
          <a:xfrm>
            <a:off x="298374" y="306783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VENDAS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9E587AE-709D-5F1A-8A67-4F878DEF8257}"/>
              </a:ext>
            </a:extLst>
          </p:cNvPr>
          <p:cNvCxnSpPr>
            <a:cxnSpLocks/>
          </p:cNvCxnSpPr>
          <p:nvPr/>
        </p:nvCxnSpPr>
        <p:spPr>
          <a:xfrm>
            <a:off x="372009" y="803771"/>
            <a:ext cx="5723991" cy="0"/>
          </a:xfrm>
          <a:prstGeom prst="line">
            <a:avLst/>
          </a:prstGeom>
          <a:ln w="38100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61CACE4F-8527-4240-19B0-1F71E8E8D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4" y="985363"/>
            <a:ext cx="11745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2317F"/>
                </a:solidFill>
                <a:effectLst/>
                <a:latin typeface="Arial" panose="020B0604020202020204" pitchFamily="34" charset="0"/>
              </a:rPr>
              <a:t>INDICADORES DAS VENDAS _ LOJAS E HOSPINOVA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CDE78C0-E76C-6C58-0EBE-ED480A30B627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F04ADE-9CA7-6877-B9D5-47AA059B4400}"/>
              </a:ext>
            </a:extLst>
          </p:cNvPr>
          <p:cNvSpPr/>
          <p:nvPr/>
        </p:nvSpPr>
        <p:spPr>
          <a:xfrm>
            <a:off x="9426011" y="495656"/>
            <a:ext cx="2765989" cy="144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5AD175-EB57-AA8A-7568-C1E55A32D66C}"/>
              </a:ext>
            </a:extLst>
          </p:cNvPr>
          <p:cNvSpPr/>
          <p:nvPr/>
        </p:nvSpPr>
        <p:spPr>
          <a:xfrm>
            <a:off x="9032905" y="1700613"/>
            <a:ext cx="3159095" cy="32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687365-26F8-9CE1-A64E-A4F6B081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1" y="1536286"/>
            <a:ext cx="12192000" cy="49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CD91E-614D-F726-24EC-79E40EAA8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9218AC7-BF3C-2840-B6E1-ADCC8263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B8AF2819-5335-9FF3-D94B-0F8CB0B8656A}"/>
              </a:ext>
            </a:extLst>
          </p:cNvPr>
          <p:cNvSpPr txBox="1"/>
          <p:nvPr/>
        </p:nvSpPr>
        <p:spPr>
          <a:xfrm>
            <a:off x="298374" y="306783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VENDAS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614B365-0568-A6FE-CD9C-DF466C57AC2B}"/>
              </a:ext>
            </a:extLst>
          </p:cNvPr>
          <p:cNvCxnSpPr>
            <a:cxnSpLocks/>
          </p:cNvCxnSpPr>
          <p:nvPr/>
        </p:nvCxnSpPr>
        <p:spPr>
          <a:xfrm>
            <a:off x="372009" y="803771"/>
            <a:ext cx="5723991" cy="0"/>
          </a:xfrm>
          <a:prstGeom prst="line">
            <a:avLst/>
          </a:prstGeom>
          <a:ln w="38100">
            <a:solidFill>
              <a:srgbClr val="22317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B77C0900-9018-64B1-3512-773AE8FE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74" y="985363"/>
            <a:ext cx="11745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2317F"/>
                </a:solidFill>
                <a:effectLst/>
                <a:latin typeface="Arial" panose="020B0604020202020204" pitchFamily="34" charset="0"/>
              </a:rPr>
              <a:t>PLANO DE AÇÃO PARA  MELHORIA DE PROCESSO 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AEA43C9-0F7F-9F56-9C45-57A5BEC47837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A892281A-5901-17C6-E545-C81747CDE63C}"/>
              </a:ext>
            </a:extLst>
          </p:cNvPr>
          <p:cNvSpPr/>
          <p:nvPr/>
        </p:nvSpPr>
        <p:spPr>
          <a:xfrm>
            <a:off x="11220628" y="658026"/>
            <a:ext cx="971372" cy="696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32E956C-2667-A7C8-048E-585975659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70308"/>
              </p:ext>
            </p:extLst>
          </p:nvPr>
        </p:nvGraphicFramePr>
        <p:xfrm>
          <a:off x="144549" y="2274838"/>
          <a:ext cx="917891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9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61B51-DEF9-1367-BA05-52408D031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4901D5D0-0048-1AE2-6B10-C30D81B2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0"/>
            <a:ext cx="12192000" cy="685800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098C7FF5-90A7-B798-0357-D3A5280D1BCD}"/>
              </a:ext>
            </a:extLst>
          </p:cNvPr>
          <p:cNvSpPr txBox="1"/>
          <p:nvPr/>
        </p:nvSpPr>
        <p:spPr>
          <a:xfrm>
            <a:off x="319540" y="50546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ATENDIMENTO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D61FF3D-4CEA-8B19-2FE5-FCE3B52EBB76}"/>
              </a:ext>
            </a:extLst>
          </p:cNvPr>
          <p:cNvCxnSpPr>
            <a:cxnSpLocks/>
          </p:cNvCxnSpPr>
          <p:nvPr/>
        </p:nvCxnSpPr>
        <p:spPr>
          <a:xfrm>
            <a:off x="431829" y="521223"/>
            <a:ext cx="8695079" cy="0"/>
          </a:xfrm>
          <a:prstGeom prst="line">
            <a:avLst/>
          </a:prstGeom>
          <a:ln w="38100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B6AA28C-2293-8D3A-A3E4-BB5D8B666CDA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6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37E6E-C6D0-5A75-7721-6D38DC1C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4A8C7E9-FF64-DA28-231B-55F90F74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0"/>
            <a:ext cx="12192000" cy="6858000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3DD7E5C4-9135-BB89-C99C-9F866A7F00FE}"/>
              </a:ext>
            </a:extLst>
          </p:cNvPr>
          <p:cNvSpPr txBox="1"/>
          <p:nvPr/>
        </p:nvSpPr>
        <p:spPr>
          <a:xfrm>
            <a:off x="319540" y="50546"/>
            <a:ext cx="592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Gotham" panose="02000504050000020004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ATENDIMENTO</a:t>
            </a:r>
            <a:endParaRPr lang="en-GB" sz="2400" b="1" dirty="0">
              <a:solidFill>
                <a:srgbClr val="C00000"/>
              </a:solidFill>
              <a:latin typeface="Gotham" panose="02000504050000020004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97C12B9-13A9-EEBD-0452-C99B4C68FF17}"/>
              </a:ext>
            </a:extLst>
          </p:cNvPr>
          <p:cNvCxnSpPr>
            <a:cxnSpLocks/>
          </p:cNvCxnSpPr>
          <p:nvPr/>
        </p:nvCxnSpPr>
        <p:spPr>
          <a:xfrm>
            <a:off x="431829" y="521223"/>
            <a:ext cx="8695079" cy="0"/>
          </a:xfrm>
          <a:prstGeom prst="line">
            <a:avLst/>
          </a:prstGeom>
          <a:ln w="38100">
            <a:solidFill>
              <a:srgbClr val="2231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C5131432-FECD-EE62-9D68-1A9D59A2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0" y="576027"/>
            <a:ext cx="11745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22317F"/>
                </a:solidFill>
                <a:effectLst/>
                <a:latin typeface="Arial" panose="020B0604020202020204" pitchFamily="34" charset="0"/>
              </a:rPr>
              <a:t>MAPEAMENTO DE RISCO 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B4EDB6D-4FFC-F21B-839E-035568B3F19F}"/>
              </a:ext>
            </a:extLst>
          </p:cNvPr>
          <p:cNvCxnSpPr/>
          <p:nvPr/>
        </p:nvCxnSpPr>
        <p:spPr>
          <a:xfrm>
            <a:off x="12075207" y="15178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67BBF7-C06E-2BA3-824D-096073D6A003}"/>
              </a:ext>
            </a:extLst>
          </p:cNvPr>
          <p:cNvSpPr txBox="1"/>
          <p:nvPr/>
        </p:nvSpPr>
        <p:spPr>
          <a:xfrm>
            <a:off x="431829" y="1828800"/>
            <a:ext cx="54059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b="1" u="sng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Próximos passos:</a:t>
            </a:r>
          </a:p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dos Riscos (AR GAMP5);</a:t>
            </a:r>
          </a:p>
          <a:p>
            <a:endParaRPr lang="pt-B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de Ação para mitigação dos riscos e controle.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58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ondo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D04EAB"/>
      </a:accent2>
      <a:accent3>
        <a:srgbClr val="483480"/>
      </a:accent3>
      <a:accent4>
        <a:srgbClr val="F8086F"/>
      </a:accent4>
      <a:accent5>
        <a:srgbClr val="AD4DE3"/>
      </a:accent5>
      <a:accent6>
        <a:srgbClr val="45013D"/>
      </a:accent6>
      <a:hlink>
        <a:srgbClr val="0563C1"/>
      </a:hlink>
      <a:folHlink>
        <a:srgbClr val="954F72"/>
      </a:folHlink>
    </a:clrScheme>
    <a:fontScheme name="Financial">
      <a:majorFont>
        <a:latin typeface="Manrope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135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Gotham</vt:lpstr>
      <vt:lpstr>Poppins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alfinalfanany@gmail.com</dc:creator>
  <cp:lastModifiedBy>Mariana Welter</cp:lastModifiedBy>
  <cp:revision>31</cp:revision>
  <dcterms:created xsi:type="dcterms:W3CDTF">2023-02-13T03:50:29Z</dcterms:created>
  <dcterms:modified xsi:type="dcterms:W3CDTF">2024-12-04T20:47:11Z</dcterms:modified>
</cp:coreProperties>
</file>